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71" r:id="rId7"/>
    <p:sldId id="260" r:id="rId8"/>
    <p:sldId id="272" r:id="rId9"/>
    <p:sldId id="261" r:id="rId10"/>
    <p:sldId id="273" r:id="rId11"/>
    <p:sldId id="262" r:id="rId12"/>
    <p:sldId id="274" r:id="rId13"/>
    <p:sldId id="264" r:id="rId14"/>
    <p:sldId id="276" r:id="rId15"/>
    <p:sldId id="265" r:id="rId16"/>
    <p:sldId id="277" r:id="rId17"/>
    <p:sldId id="266" r:id="rId18"/>
    <p:sldId id="278" r:id="rId19"/>
    <p:sldId id="267" r:id="rId20"/>
    <p:sldId id="279" r:id="rId21"/>
    <p:sldId id="26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94660"/>
  </p:normalViewPr>
  <p:slideViewPr>
    <p:cSldViewPr>
      <p:cViewPr varScale="1">
        <p:scale>
          <a:sx n="53" d="100"/>
          <a:sy n="53" d="100"/>
        </p:scale>
        <p:origin x="134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4:50.13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E461BB4-B0FA-4721-84D6-4E2EA7848F76}" emma:medium="tactile" emma:mode="ink">
          <msink:context xmlns:msink="http://schemas.microsoft.com/ink/2010/main" type="writingRegion" rotatedBoundingBox="10385,6671 18531,5161 18862,6944 10715,8454"/>
        </emma:interpretation>
      </emma:emma>
    </inkml:annotationXML>
    <inkml:traceGroup>
      <inkml:annotationXML>
        <emma:emma xmlns:emma="http://www.w3.org/2003/04/emma" version="1.0">
          <emma:interpretation id="{B457586D-E244-4175-8138-253DD35CEBB1}" emma:medium="tactile" emma:mode="ink">
            <msink:context xmlns:msink="http://schemas.microsoft.com/ink/2010/main" type="paragraph" rotatedBoundingBox="10385,6671 18531,5161 18862,6944 10715,8454" alignmentLevel="1"/>
          </emma:interpretation>
        </emma:emma>
      </inkml:annotationXML>
      <inkml:traceGroup>
        <inkml:annotationXML>
          <emma:emma xmlns:emma="http://www.w3.org/2003/04/emma" version="1.0">
            <emma:interpretation id="{1628DD48-D492-41EC-A890-D8C72E3D03F0}" emma:medium="tactile" emma:mode="ink">
              <msink:context xmlns:msink="http://schemas.microsoft.com/ink/2010/main" type="inkBullet" rotatedBoundingBox="10436,6948 10785,6883 10946,7750 10597,7815"/>
            </emma:interpretation>
            <emma:one-of disjunction-type="recognition" id="oneOf0">
              <emma:interpretation id="interp0" emma:lang="en-US" emma:confidence="1">
                <emma:literal>4</emma:literal>
              </emma:interpretation>
              <emma:interpretation id="interp1" emma:lang="en-US" emma:confidence="0">
                <emma:literal>Y</emma:literal>
              </emma:interpretation>
              <emma:interpretation id="interp2" emma:lang="en-US" emma:confidence="0">
                <emma:literal>y</emma:literal>
              </emma:interpretation>
              <emma:interpretation id="interp3" emma:lang="en-US" emma:confidence="0">
                <emma:literal>K</emma:literal>
              </emma:interpretation>
              <emma:interpretation id="interp4" emma:lang="en-US" emma:confidence="0">
                <emma:literal>l</emma:literal>
              </emma:interpretation>
            </emma:one-of>
          </emma:emma>
        </inkml:annotationXML>
        <inkml:trace contextRef="#ctx0" brushRef="#br0">64-1 56,'0'0'23,"0"0"1,20 4-1,-20-4-8,-11 28-1,1 1-5,-7 3 0,3 7-4,-2 2 1,6 3-2,4-3 1,10-3-2,6-10 1,14-5-1,4-8 0,6-7-1,1-6 0,1-2-2,-2-2-2,-9-5-3,0 4-7,-9-4-14,-16 7-2,25-29-1,-17 6-1,1 2 2</inkml:trace>
        <inkml:trace contextRef="#ctx0" brushRef="#br0" timeOffset="265.266">290-100 56,'0'0'23,"0"0"2,0 0-2,7 28-7,-7-1-3,2 12-3,-9 11 0,7 16-4,-9 12-1,6 9-2,-6 4 0,2 0-2,-1-3-1,5-7 0,1-14-2,2-15-7,7-18-15,6-13-3,-13-21 0,30-11-1,-12-17 1</inkml:trace>
      </inkml:traceGroup>
      <inkml:traceGroup>
        <inkml:annotationXML>
          <emma:emma xmlns:emma="http://www.w3.org/2003/04/emma" version="1.0">
            <emma:interpretation id="{D7A291D5-C00C-4CB3-AF64-BE92A0B8F1D7}" emma:medium="tactile" emma:mode="ink">
              <msink:context xmlns:msink="http://schemas.microsoft.com/ink/2010/main" type="line" rotatedBoundingBox="10905,6574 18531,5161 18862,6944 11236,8358"/>
            </emma:interpretation>
          </emma:emma>
        </inkml:annotationXML>
        <inkml:traceGroup>
          <inkml:annotationXML>
            <emma:emma xmlns:emma="http://www.w3.org/2003/04/emma" version="1.0">
              <emma:interpretation id="{5CBF0AA9-9CA5-480F-A697-A1501EF6A104}" emma:medium="tactile" emma:mode="ink">
                <msink:context xmlns:msink="http://schemas.microsoft.com/ink/2010/main" type="inkWord" rotatedBoundingBox="10937,6744 14460,6091 14722,7508 11200,8161"/>
              </emma:interpretation>
              <emma:one-of disjunction-type="recognition" id="oneOf1">
                <emma:interpretation id="interp5" emma:lang="en-US" emma:confidence="0">
                  <emma:literal>x-+7x</emma:literal>
                </emma:interpretation>
                <emma:interpretation id="interp6" emma:lang="en-US" emma:confidence="0">
                  <emma:literal>itty'</emma:literal>
                </emma:interpretation>
                <emma:interpretation id="interp7" emma:lang="en-US" emma:confidence="0">
                  <emma:literal>ini</emma:literal>
                </emma:interpretation>
                <emma:interpretation id="interp8" emma:lang="en-US" emma:confidence="0">
                  <emma:literal>Rinnai</emma:literal>
                </emma:interpretation>
                <emma:interpretation id="interp9" emma:lang="en-US" emma:confidence="0">
                  <emma:literal>itty</emma:literal>
                </emma:interpretation>
              </emma:one-of>
            </emma:emma>
          </inkml:annotationXML>
          <inkml:trace contextRef="#ctx0" brushRef="#br0" timeOffset="1966.0912">2097 489 89,'0'0'29,"0"0"0,0 0 3,27 0-13,-4-2-9,6-5-3,4 1-3,-1-4-4,2-1-4,0 2-11,-4-3-14,0-6-2,-1 0 1,-6-7-1</inkml:trace>
          <inkml:trace contextRef="#ctx0" brushRef="#br0" timeOffset="1763.2407">2202 236 62,'9'16'25,"-9"-16"-1,0 34 2,-5-6-3,3 10-13,4 10-2,1 9-2,1 7-2,7 1-2,-4 1-1,5-5-2,-1-11-3,3-11-5,0-13-12,-14-26-5,23 2 0,-21-23-1,0-4 1</inkml:trace>
          <inkml:trace contextRef="#ctx0" brushRef="#br0" timeOffset="2309.3772">2611-9 95,'8'-20'25,"8"8"2,0-6 0,10-5-17,10 3-5,6-3 0,8 5-4,-2 0 2,-1 8-2,-7 4 1,-6 8-1,-9 7 0,-7 5-1,-7 11 1,-8 5 1,-3 8 0,-2 6 0,-1 10-1,-2 6 0,-3 9 1,-1 8-1,1 3 0,-1 0-2,0 0 1,-2-7 0,4-7-2,-2-15-2,6-6-5,-3-17-9,3-12-11,3-16 0,0 0 1,0 0-2</inkml:trace>
          <inkml:trace contextRef="#ctx0" brushRef="#br0" timeOffset="2527.8318">2770 362 70,'0'0'26,"-18"-21"1,18 21 1,0 0-5,18-4-10,3 8-2,8-4-3,8 4-3,4-3-2,0-1-6,5 4-10,-2-2-15,-6-8-2,-4 3 0,-8-8-1</inkml:trace>
          <inkml:trace contextRef="#ctx0" brushRef="#br0" timeOffset="2761.8903">3310 115 89,'22'14'29,"-12"2"-1,8 9 2,-2 5-10,4 2-13,8 8-1,-1-1-3,0 0 0,-2 0-2,-4-3 0,-2-4-3,-6-11-4,-1-2-8,-12-19-13,0 0-2,0 0 0,11-16-2,-9-8 3</inkml:trace>
          <inkml:trace contextRef="#ctx0" brushRef="#br0" timeOffset="2995.9485">3574 37 89,'0'0'26,"0"0"3,-22 23-1,8 4-11,0 15-7,-7 5-1,1 8-4,-3 3-1,3 5-1,-1-3-1,5-5 0,5-7-2,2-12-2,11-13-3,-2-23-5,20 2-7,-3-20-9,5-16-4,5-5 0,1-13 0,4-1 3</inkml:trace>
          <inkml:trace contextRef="#ctx0" brushRef="#br0" timeOffset="3354.8385">3865-461 54,'-14'-34'24,"14"34"2,5-32-1,-5 32-2,36-23-11,-13 14-3,6 5-3,-4 1-2,-1 5-1,-6 3 0,-18-5-1,22 27-1,-21-6 0,-6 4 0,-2 5 1,2 2-1,-1-2 1,4 1-1,4-5-3,7-3-9,0-3-17,-9-20 0,30 12 0,-12-15-1</inkml:trace>
          <inkml:trace contextRef="#ctx0" brushRef="#br0" timeOffset="514.9287">541 209 79,'20'-12'27,"-20"12"1,24 14 0,-6 2-11,7 13-6,-2-1-2,9 11-2,2 2-2,3 4-1,-3-3-2,-4-3-3,-1-3-4,-10-15-8,-1-3-10,-18-18-7,20 4 0,-20-4 0,3-31 0</inkml:trace>
          <inkml:trace contextRef="#ctx0" brushRef="#br0" timeOffset="780.195">843 236 50,'-16'-25'22,"16"25"3,0 0-3,0 0-1,0 0-5,-17 27-4,13-4-1,-7 4-3,2 8-2,-8 8-2,-3 3-1,-3 2-1,-2 2 0,0-4-1,2-5 0,5-7-2,2-11-1,9-7-4,7-16-5,0 0-11,21-21-5,-1-10-2,5 1 0,2-11 2</inkml:trace>
          <inkml:trace contextRef="#ctx0" brushRef="#br0" timeOffset="1045.4611">979-82 73,'0'0'28,"-20"-4"-1,20 4-1,0 0-9,0 0-4,0 0-3,34-9-4,-15 2-1,4 2-1,1-4-2,-1 0-2,0 2-5,-23 7-8,28-22-18,-28 22 1,20-19 1,-20 19-3</inkml:trace>
          <inkml:trace contextRef="#ctx0" brushRef="#br0" timeOffset="1295.1235">1265-392 91,'0'0'28,"0"0"0,0 0 1,0 0-17,3 20-3,3-1-4,3 11-1,-2 6-1,2 7 0,-4 5-1,6 3 2,-6-3-3,2-7-1,4-3-8,-2-12-20,-9-26-3,26 23 2,-8-37-1</inkml:trace>
        </inkml:traceGroup>
        <inkml:traceGroup>
          <inkml:annotationXML>
            <emma:emma xmlns:emma="http://www.w3.org/2003/04/emma" version="1.0">
              <emma:interpretation id="{274968B3-6ED8-4094-9C8C-B39F80C536FE}" emma:medium="tactile" emma:mode="ink">
                <msink:context xmlns:msink="http://schemas.microsoft.com/ink/2010/main" type="inkWord" rotatedBoundingBox="15012,5813 18531,5161 18862,6944 15343,7597"/>
              </emma:interpretation>
              <emma:one-of disjunction-type="recognition" id="oneOf2">
                <emma:interpretation id="interp10" emma:lang="en-US" emma:confidence="0">
                  <emma:literal>sixth</emma:literal>
                </emma:interpretation>
                <emma:interpretation id="interp11" emma:lang="en-US" emma:confidence="0">
                  <emma:literal>tile</emma:literal>
                </emma:interpretation>
                <emma:interpretation id="interp12" emma:lang="en-US" emma:confidence="0">
                  <emma:literal>sixths</emma:literal>
                </emma:interpretation>
                <emma:interpretation id="interp13" emma:lang="en-US" emma:confidence="0">
                  <emma:literal>tills</emma:literal>
                </emma:interpretation>
                <emma:interpretation id="interp14" emma:lang="en-US" emma:confidence="0">
                  <emma:literal>-ixia</emma:literal>
                </emma:interpretation>
              </emma:one-of>
            </emma:emma>
          </inkml:annotationXML>
          <inkml:trace contextRef="#ctx0" brushRef="#br0" timeOffset="5320.9299">6941-664 70,'-18'-25'27,"18"25"0,-20 11 0,8 7-12,0 12-3,-8 7-4,0 13-2,-5 7-2,1 5 0,-5 2-1,-1 2-1,1-6-1,6-6 1,2-8-2,5-9 2,4-8-3,12-29 0,-2 23-5,2-23-6,19-20-16,4 1-1,2-15 0,9-3-3,0-15 4</inkml:trace>
          <inkml:trace contextRef="#ctx0" brushRef="#br0" timeOffset="5040.0596">6526-684 66,'0'0'29,"18"32"-1,2-7 1,10 6-2,11 9-17,3 5-1,10 7-4,-1-1-1,6 1-2,-9-4-1,-4-7-2,-7-8-2,-12-11-4,-6-6-13,-5-7-10,-16-9 0,0 0 0,4-29 0</inkml:trace>
          <inkml:trace contextRef="#ctx0" brushRef="#br0" timeOffset="5679.8196">7058-1228 80,'-16'4'29,"16"-4"-1,0 0 1,0 0-11,18 3-7,-2-6-3,7 1-3,0-3-1,4-1-3,1 1-2,-6-4-4,1 2-7,-7-2-13,-16 9-5,30-27 0,-19 6-1,1 1 3</inkml:trace>
          <inkml:trace contextRef="#ctx0" brushRef="#br0" timeOffset="5835.8586">7371-1559 67,'0'0'26,"18"-9"0,-18 9 0,0 0-9,23 31-5,-16-6-4,6 10-2,-6 2-2,3 10-1,-4-1-3,-1 0-3,-1-1-5,-2-10-10,-4-8-9,4-4 0,-2-23-2,0 0 2</inkml:trace>
          <inkml:trace contextRef="#ctx0" brushRef="#br0" timeOffset="6147.9363">7640-1724 44,'7'-21'21,"-7"21"4,19-9-1,-19 9-2,15 37-8,-13-1-2,-1 12-2,-6 8-3,3 14-1,-9 5-2,4 3-1,-5 5-2,-2-3 0,1-7-1,3-3-1,2-10-2,1-10-3,6-5-5,-1-10-11,2-15-5,7-4-1,-7-16 0,0 0 2</inkml:trace>
          <inkml:trace contextRef="#ctx0" brushRef="#br0" timeOffset="6522.4299">7834-1182 69,'17'-10'28,"1"-6"-1,9 3 0,0-1-4,3-2-13,7 5-3,-5 1-3,0 4-1,-7 3-1,-5 10 0,-20-7-1,12 32-1,-19-5 1,-7 6 0,-4 3-1,-5 3-1,-2 0 2,2 0-2,3-3 1,3-4-1,6-7 2,6-2-3,5-3 3,7-4 0,-7-16 1,32 19 0,-11-15-1,7-4 1,4-6-1,1-3-3,2 1-7,-5-1-20,-7-4-2,-5 3 1,-18 10-2</inkml:trace>
          <inkml:trace contextRef="#ctx0" brushRef="#br0" timeOffset="3744.936">4742-9 95,'-5'16'31,"5"-16"-2,0 0 3,20 0-19,6-6-4,4-6-3,10 3-4,4-2-2,-1-1-6,5 3-15,0 2-12,-6-6 3,-1 4-2,-3-8 1</inkml:trace>
          <inkml:trace contextRef="#ctx0" brushRef="#br0" timeOffset="4025.8061">5729-981 85,'0'0'27,"8"-17"2,-8 17 0,0 0-17,14 30-4,-4-5-3,3 5 0,-2 7-4,3 6 2,-5 3-5,3 2 0,-5-7-4,2-2-9,-3-3-12,-3-13-1,1 0-1,-10-7 0</inkml:trace>
          <inkml:trace contextRef="#ctx0" brushRef="#br0" timeOffset="4291.0725">5475-226 97,'0'0'29,"29"5"1,8-14 0,11-3-19,7-6-4,9 0-3,0 0-2,-5 2-2,-8 5-3,-10-1-2,-7 10-4,-16 2-9,-18 0-12,0 0 1,-2 23 0,-10-5-1</inkml:trace>
          <inkml:trace contextRef="#ctx0" brushRef="#br0" timeOffset="4634.3582">5681-72 100,'-7'16'30,"7"-16"-1,31 0 2,-3-10-19,9 6-7,1-3-1,1 3-3,-4 4 0,-4 9 0,-10 6 0,-10 4 0,-10 6 0,-9 5 0,-8 4 0,-6 3-1,-4 1 1,-1-1 0,-2-1-1,8-3 0,0 1 0,8-4 0,4 1 0,8-5 0,8-4 0,7-3 0,9-4 0,2-7 0,11-6 0,4-5-3,12-4-9,5-8-18,5-6-1,8-4 1,1-11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6:53.94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35D7337-96E3-462E-8D93-2100DE588306}" emma:medium="tactile" emma:mode="ink">
          <msink:context xmlns:msink="http://schemas.microsoft.com/ink/2010/main" type="writingRegion" rotatedBoundingBox="5269,9038 23792,8677 23919,15199 5396,15561"/>
        </emma:interpretation>
      </emma:emma>
    </inkml:annotationXML>
    <inkml:traceGroup>
      <inkml:annotationXML>
        <emma:emma xmlns:emma="http://www.w3.org/2003/04/emma" version="1.0">
          <emma:interpretation id="{F660CA01-FF8D-496B-AA90-102D79371491}" emma:medium="tactile" emma:mode="ink">
            <msink:context xmlns:msink="http://schemas.microsoft.com/ink/2010/main" type="paragraph" rotatedBoundingBox="5269,9038 23792,8677 23820,10139 5297,10501" alignmentLevel="1"/>
          </emma:interpretation>
        </emma:emma>
      </inkml:annotationXML>
      <inkml:traceGroup>
        <inkml:annotationXML>
          <emma:emma xmlns:emma="http://www.w3.org/2003/04/emma" version="1.0">
            <emma:interpretation id="{C88EE5D2-8780-4E32-A029-24453DAC9AA8}" emma:medium="tactile" emma:mode="ink">
              <msink:context xmlns:msink="http://schemas.microsoft.com/ink/2010/main" type="inkBullet" rotatedBoundingBox="5270,9123 6018,9108 6045,10486 5297,10501"/>
            </emma:interpretation>
            <emma:one-of disjunction-type="recognition" id="oneOf0">
              <emma:interpretation id="interp0" emma:lang="en-US" emma:confidence="1">
                <emma:literal>y'</emma:literal>
              </emma:interpretation>
              <emma:interpretation id="interp1" emma:lang="en-US" emma:confidence="0">
                <emma:literal>y/</emma:literal>
              </emma:interpretation>
              <emma:interpretation id="interp2" emma:lang="en-US" emma:confidence="0">
                <emma:literal>y</emma:literal>
              </emma:interpretation>
              <emma:interpretation id="interp3" emma:lang="en-US" emma:confidence="0">
                <emma:literal>y,</emma:literal>
              </emma:interpretation>
              <emma:interpretation id="interp4" emma:lang="en-US" emma:confidence="0">
                <emma:literal>y.</emma:literal>
              </emma:interpretation>
            </emma:one-of>
          </emma:emma>
        </inkml:annotationXML>
        <inkml:trace contextRef="#ctx0" brushRef="#br0">-58 32 66,'0'0'26,"0"0"0,0 0-1,18 7-12,-9 12-3,1 6-2,4 9-2,1 10-2,-1 8-2,2 5-2,-4-2-3,3 0-7,-7-5-14,-2-14-3,1-6 0,-7-30-2,0 0 3</inkml:trace>
        <inkml:trace contextRef="#ctx0" brushRef="#br0" timeOffset="280.8324">326 0 45,'0'26'24,"-14"-4"2,1 17-1,-6 5-3,-3 10-10,1 10-2,-4 1-1,0 12-4,-3-1-1,-1 6 0,-3-7-1,4-4-1,1-9-1,4-10-1,9-8-2,7-19-4,7-25-7,18 11-15,1-38 0,15-10 1,0-22-2</inkml:trace>
        <inkml:trace contextRef="#ctx0" brushRef="#br0" timeOffset="530.4609">652-482 69,'0'0'28,"3"-20"0,-3 20 1,9 18-12,-5 0-5,4 12-3,-6 7-3,2 11-2,-2 7-2,-4 4-2,2 1-3,-6-6-4,5-6-12,1-7-12,-6-15 1,6-6-1,0-20 2</inkml:trace>
      </inkml:traceGroup>
      <inkml:traceGroup>
        <inkml:annotationXML>
          <emma:emma xmlns:emma="http://www.w3.org/2003/04/emma" version="1.0">
            <emma:interpretation id="{0CC56D50-F754-4439-9116-ECAB65E183C2}" emma:medium="tactile" emma:mode="ink">
              <msink:context xmlns:msink="http://schemas.microsoft.com/ink/2010/main" type="line" rotatedBoundingBox="6626,9011 23792,8677 23817,9953 6651,10288"/>
            </emma:interpretation>
          </emma:emma>
        </inkml:annotationXML>
        <inkml:traceGroup>
          <inkml:annotationXML>
            <emma:emma xmlns:emma="http://www.w3.org/2003/04/emma" version="1.0">
              <emma:interpretation id="{8981F3F3-9EE3-495F-80D2-2541EB72DE76}" emma:medium="tactile" emma:mode="ink">
                <msink:context xmlns:msink="http://schemas.microsoft.com/ink/2010/main" type="inkWord" rotatedBoundingBox="6636,9542 7102,9533 7107,9805 6642,9814"/>
              </emma:interpretation>
              <emma:one-of disjunction-type="recognition" id="oneOf1">
                <emma:interpretation id="interp5" emma:lang="en-US" emma:confidence="1">
                  <emma:literal>=</emma:literal>
                </emma:interpretation>
                <emma:interpretation id="interp6" emma:lang="en-US" emma:confidence="0">
                  <emma:literal>I</emma:literal>
                </emma:interpretation>
                <emma:interpretation id="interp7" emma:lang="en-US" emma:confidence="0">
                  <emma:literal>--</emma:literal>
                </emma:interpretation>
                <emma:interpretation id="interp8" emma:lang="en-US" emma:confidence="0">
                  <emma:literal>_</emma:literal>
                </emma:interpretation>
                <emma:interpretation id="interp9" emma:lang="en-US" emma:confidence="0">
                  <emma:literal>.</emma:literal>
                </emma:interpretation>
              </emma:one-of>
            </emma:emma>
          </inkml:annotationXML>
          <inkml:trace contextRef="#ctx0" brushRef="#br0" timeOffset="826.8953">1308-64 86,'-9'24'29,"9"-24"0,0 25 0,16-21-17,14-9-5,11-1-3,5-4-4,4-5-4,4 5-10,-8 1-13,-9 0-2,-5 11 0,-32-2-1</inkml:trace>
          <inkml:trace contextRef="#ctx0" brushRef="#br0" timeOffset="1014.1168">1359 172 71,'13'18'32,"3"-15"-2,11 3 1,3-4-5,2-8-17,9 1-10,5-6-20,2 2-9,-3-8 0,10-3 0,0-10-2</inkml:trace>
        </inkml:traceGroup>
        <inkml:traceGroup>
          <inkml:annotationXML>
            <emma:emma xmlns:emma="http://www.w3.org/2003/04/emma" version="1.0">
              <emma:interpretation id="{4DF4E736-D39F-4BA3-9E28-01CD65D8721D}" emma:medium="tactile" emma:mode="ink">
                <msink:context xmlns:msink="http://schemas.microsoft.com/ink/2010/main" type="inkWord" rotatedBoundingBox="7881,9114 10336,9066 10356,10090 7900,10138">
                  <msink:destinationLink direction="with" ref="{98A67FC7-E6B5-45B1-93F1-C0FE716CACD8}"/>
                </msink:context>
              </emma:interpretation>
              <emma:one-of disjunction-type="recognition" id="oneOf2">
                <emma:interpretation id="interp10" emma:lang="en-US" emma:confidence="1">
                  <emma:literal>(sex</emma:literal>
                </emma:interpretation>
                <emma:interpretation id="interp11" emma:lang="en-US" emma:confidence="0">
                  <emma:literal>(Sex</emma:literal>
                </emma:interpretation>
                <emma:interpretation id="interp12" emma:lang="en-US" emma:confidence="0">
                  <emma:literal>•sex</emma:literal>
                </emma:interpretation>
                <emma:interpretation id="interp13" emma:lang="en-US" emma:confidence="0">
                  <emma:literal>(Tex</emma:literal>
                </emma:interpretation>
                <emma:interpretation id="interp14" emma:lang="en-US" emma:confidence="0">
                  <emma:literal>(sect</emma:literal>
                </emma:interpretation>
              </emma:one-of>
            </emma:emma>
          </inkml:annotationXML>
          <inkml:trace contextRef="#ctx0" brushRef="#br0" timeOffset="7473.2622">2802-486 49,'0'0'23,"16"-16"1,-16 16 0,0 0-7,-16 32-6,0-2-4,-9 11-3,-3 13-2,-3 11 0,-1 12 1,0 6-1,6 8 2,1 3-1,7-1 0,9-6-2,7-9 0,15-10-4,6-13-3,15-16-11,12-9-8,2-22-1,13-8-1,-1-20 2</inkml:trace>
          <inkml:trace contextRef="#ctx0" brushRef="#br0" timeOffset="7769.6964">3270 23 74,'-23'-4'25,"-11"1"0,5 11 0,-3 3-15,6 3-4,6 6-1,10 1-3,11 2 0,10 4 0,10 2 0,8 6 0,5 4 0,-2 0 0,0 1-1,-8-5 1,-6 2-1,-12-6 0,-12-5 0,-6-8-3,-10-7-2,-1-6-6,-5-8-8,-1-12-8,12-1-1,1-10 0,10-1-1</inkml:trace>
          <inkml:trace contextRef="#ctx0" brushRef="#br0" timeOffset="8112.9358">3453 274 62,'41'14'27,"-5"-12"-1,3 1 0,-7-6-9,-7-10-5,-2 2-4,-6-8-5,-4-3 0,-6-4-2,-3-3-1,-8-1 2,0 0-1,-4 1 0,-3 3 0,-5 6 0,-2 8 0,-5 10 0,-5 11 0,1 12 0,-3 9 0,3 8 1,4 8-1,9 2 1,8 2 0,6-6 0,14-1-1,8-6-2,8-10-4,13-4-10,7-7-13,1-12-1,6-4 1,2-11-2</inkml:trace>
          <inkml:trace contextRef="#ctx0" brushRef="#br0" timeOffset="8346.9628">4156 92 88,'-27'2'28,"-5"0"1,-2 7-1,4 3-14,0 4-6,5 9-3,2 3-1,10 8-2,4 1 0,11-1 0,11-2-2,3-8-5,10-1-3,6-7-12,6-11-10,10-3 1,1-10 0,14-1 0</inkml:trace>
          <inkml:trace contextRef="#ctx0" brushRef="#br0" timeOffset="8643.3969">4695 51 80,'0'0'27,"1"18"1,12 0-2,3 7-11,3 3-5,6 11-3,0 4-2,0 5-1,-2-4-2,-3-1-3,-4-6-4,-7-8-6,-2-13-17,-7-16 1,0 0-1,18 2-1</inkml:trace>
          <inkml:trace contextRef="#ctx0" brushRef="#br0" timeOffset="8861.8224">5009 60 74,'0'0'27,"0"0"0,-17-3-1,1 17-6,-9 5-8,-2 8-4,-7 3-4,-3 6 0,-2 3-1,3-2-3,4 1-5,2-10-6,12-7-13,11-5-4,7-16 0,18-7-2,3-18 1</inkml:trace>
        </inkml:traceGroup>
        <inkml:traceGroup>
          <inkml:annotationXML>
            <emma:emma xmlns:emma="http://www.w3.org/2003/04/emma" version="1.0">
              <emma:interpretation id="{D3D66F9B-0768-4968-B8B1-90F9ADD3BF83}" emma:medium="tactile" emma:mode="ink">
                <msink:context xmlns:msink="http://schemas.microsoft.com/ink/2010/main" type="inkWord" rotatedBoundingBox="10495,9126 12304,9090 12324,10148 10516,10183">
                  <msink:destinationLink direction="with" ref="{98A67FC7-E6B5-45B1-93F1-C0FE716CACD8}"/>
                </msink:context>
              </emma:interpretation>
              <emma:one-of disjunction-type="recognition" id="oneOf3">
                <emma:interpretation id="interp15" emma:lang="en-US" emma:confidence="1">
                  <emma:literal>+3)</emma:literal>
                </emma:interpretation>
                <emma:interpretation id="interp16" emma:lang="en-US" emma:confidence="0">
                  <emma:literal>+3</emma:literal>
                </emma:interpretation>
                <emma:interpretation id="interp17" emma:lang="en-US" emma:confidence="0">
                  <emma:literal>+33</emma:literal>
                </emma:interpretation>
                <emma:interpretation id="interp18" emma:lang="en-US" emma:confidence="0">
                  <emma:literal>+33)</emma:literal>
                </emma:interpretation>
                <emma:interpretation id="interp19" emma:lang="en-US" emma:confidence="0">
                  <emma:literal>+3))</emma:literal>
                </emma:interpretation>
              </emma:one-of>
            </emma:emma>
          </inkml:annotationXML>
          <inkml:trace contextRef="#ctx0" brushRef="#br0" timeOffset="9283.0708">5184 258 92,'-13'-22'29,"13"22"0,0 0 0,0 0-14,30-5-5,-10 1-4,7-1-2,3 0-5,0-8-9,0 1-19,4 1-2,-2-5 1,2 5-2</inkml:trace>
          <inkml:trace contextRef="#ctx0" brushRef="#br0" timeOffset="9111.4509">5282 16 80,'0'0'28,"14"19"-1,-14-3 0,0 7-12,-2 9-5,-3 9-4,-1 5-3,-1 4-1,0 0-3,2-2-3,-2-7-4,5-9-13,2-4-5,0-28-2,-2 16 0,2-16 1</inkml:trace>
          <inkml:trace contextRef="#ctx0" brushRef="#br0" timeOffset="9829.134">6048-73 83,'-12'-31'28,"12"31"-1,0-26-1,0 26-11,30-16-6,-3 14-2,10 7-3,0 2-1,2 8 0,-3 2-2,-7 7-1,-13 2 0,-15 4-1,-13 4 0,-15 2 0,-8-1 0,-10-1 0,-1-5 0,3-4 0,8-8 1,8-6 1,27-11-1,0 0 1,0 0-1,36-12 1,-3 3 0,6 2-1,1 3 1,0 4-1,-4 5 0,-6 6 0,-5 3 1,-7 8-1,-7 4 1,-8 5 0,-8-1 0,-8 4 0,-8-2 1,-7 0-2,-10-2 2,-10-2-2,-3-8 0,-4-6 1,-1-9-2,5-6 0,6-8-1,6-11-4,16-3-9,11-7-14,10-11-1,13 2 1,10-9-1</inkml:trace>
          <inkml:trace contextRef="#ctx0" brushRef="#br0" timeOffset="10250.3824">6628-490 74,'-30'-23'26,"30"23"-1,0 0 1,0 0-13,0 0-3,14 25-5,9 0-1,6 7 0,8 9-2,2 7 0,6 7-1,1 7 0,-2 4-1,-5 2 1,-5 3-1,-14 4 2,-10-2-1,-11-4 0,-12-3 1,-13-6-1,-8-3-1,-5-5-3,-2-11-2,7-9-11,5-6-11,5-15-1,24-11 1,-25-2-1</inkml:trace>
        </inkml:traceGroup>
        <inkml:traceGroup>
          <inkml:annotationXML>
            <emma:emma xmlns:emma="http://www.w3.org/2003/04/emma" version="1.0">
              <emma:interpretation id="{F18A04D2-9528-44A9-80C0-131B0B0C9AED}" emma:medium="tactile" emma:mode="ink">
                <msink:context xmlns:msink="http://schemas.microsoft.com/ink/2010/main" type="inkWord" rotatedBoundingBox="12664,9146 16337,9074 16355,10007 12682,10078">
                  <msink:destinationLink direction="with" ref="{98A67FC7-E6B5-45B1-93F1-C0FE716CACD8}"/>
                </msink:context>
              </emma:interpretation>
              <emma:one-of disjunction-type="recognition" id="oneOf4">
                <emma:interpretation id="interp20" emma:lang="en-US" emma:confidence="0">
                  <emma:literal>sex</emma:literal>
                </emma:interpretation>
                <emma:interpretation id="interp21" emma:lang="en-US" emma:confidence="0">
                  <emma:literal>sec?</emma:literal>
                </emma:interpretation>
                <emma:interpretation id="interp22" emma:lang="en-US" emma:confidence="0">
                  <emma:literal>Sec?</emma:literal>
                </emma:interpretation>
                <emma:interpretation id="interp23" emma:lang="en-US" emma:confidence="0">
                  <emma:literal>sec-ax</emma:literal>
                </emma:interpretation>
                <emma:interpretation id="interp24" emma:lang="en-US" emma:confidence="0">
                  <emma:literal>sec-axe</emma:literal>
                </emma:interpretation>
              </emma:one-of>
            </emma:emma>
          </inkml:annotationXML>
          <inkml:trace contextRef="#ctx0" brushRef="#br0" timeOffset="13152.3172">10420 3 63,'0'0'28,"0"0"2,0 0 0,23 14-2,-1-15-12,15 6-4,0-7-4,13 4-3,2-4-1,3 0-2,0-1-1,-2-1 0,-3 1-2,-5-1 0,-8 4-2,-8-3-2,-5 6-7,-24-3-17,20 4-3,-20-4 0,0 0 1</inkml:trace>
          <inkml:trace contextRef="#ctx0" brushRef="#br0" timeOffset="11046.0744">7640-40 57,'-19'8'24,"-1"-14"1,2 10-1,-10-8-4,-1 6-11,3 2-3,-1 1-1,4 6-2,7 1-1,5 4-1,9 2 0,13 5 0,5 0-1,7 4 0,4 1 0,3 1 1,-3 4 0,-1-2 0,-6 1 0,-6-4 1,-7-1-1,-7 0 1,-10-8 1,-8 2 0,-9-12-1,-7 2 1,-3-13-1,-2-3-1,3-2-2,4-9-2,9 5-5,5-8-6,11-1-6,13 4-8,6-4 0,13 6-1,3-9 3</inkml:trace>
          <inkml:trace contextRef="#ctx0" brushRef="#br0" timeOffset="11482.9248">7998 138 63,'-11'20'24,"11"-20"1,16 5-1,4-7-10,6-5-3,8-2 0,-2-3-4,4-2-1,-8-4-2,-1 0-1,-8 0-1,-4-1-1,-10-1 0,-5 2 0,-9 2-1,-7 6 1,-7 4-1,-6 8 0,-6 5 1,-6 11-1,-2 5 0,4 9 0,4 4 0,2 3 1,10 7 0,11 0 1,8-1 0,13-4 0,11-6 0,7-4 0,6-8 0,8-5-1,4-11-3,-3-9-5,6-5-14,-1-7-9,-6-10 1,-1 1-1,-6-7-1</inkml:trace>
          <inkml:trace contextRef="#ctx0" brushRef="#br0" timeOffset="11826.1644">8688 19 66,'-9'-28'27,"9"28"-1,-25-29 1,9 17-6,0 10-9,-7 4-4,3 12-3,-3 6-1,4 10-2,3 5 0,5 5 0,6 0-1,5 1 0,8-2 1,8-1 0,9-6-1,6-4 0,8-6-2,3-12-3,10-3-12,5-8-13,-4-19 0,6 1-1,-4-15 0</inkml:trace>
          <inkml:trace contextRef="#ctx0" brushRef="#br0" timeOffset="12185.0055">9042-461 51,'0'0'24,"18"-27"3,3 22-1,4 1-7,1 1-3,8 8-3,-7-1-4,0 8-1,-11 1-3,-6 4-2,-11 5-1,-10 4 0,-9 5-2,-5 2 1,-3 3 0,-1 0-1,5 1 1,6-2-1,7-2 0,11-7-1,11-3-4,-11-23-6,37 23-18,-5-12 0,-3-11-1,6 4 0</inkml:trace>
          <inkml:trace contextRef="#ctx0" brushRef="#br0" timeOffset="12497.0418">9474-25 87,'7'26'29,"-7"-26"0,11 31 0,1-8-13,-3 0-7,9 9-3,0 2-3,5 1-1,3 6-1,1-3-1,3-5-1,-5-4-2,0-4-3,-9-9-8,0-9-15,-16-7 0,18 0 0,-18 0-2</inkml:trace>
          <inkml:trace contextRef="#ctx0" brushRef="#br0" timeOffset="12715.4667">9803-57 85,'-21'7'28,"8"9"0,-8 2-1,0 3-11,-1 13-6,-6 0-3,-3 6-1,-6 7-2,-2 1-1,0 0-1,0-4-1,3-1-2,4-11-4,13-2-8,4-7-17,15-23 0,0 0 0,36-14 0</inkml:trace>
        </inkml:traceGroup>
        <inkml:traceGroup>
          <inkml:annotationXML>
            <emma:emma xmlns:emma="http://www.w3.org/2003/04/emma" version="1.0">
              <emma:interpretation id="{2384A8F9-E48D-44E8-8C0E-8B63B8C365C7}" emma:medium="tactile" emma:mode="ink">
                <msink:context xmlns:msink="http://schemas.microsoft.com/ink/2010/main" type="inkWord" rotatedBoundingBox="16839,9159 18675,9123 18692,9992 16856,10028">
                  <msink:destinationLink direction="with" ref="{98A67FC7-E6B5-45B1-93F1-C0FE716CACD8}"/>
                </msink:context>
              </emma:interpretation>
              <emma:one-of disjunction-type="recognition" id="oneOf5">
                <emma:interpretation id="interp25" emma:lang="en-US" emma:confidence="0">
                  <emma:literal>thnx</emma:literal>
                </emma:interpretation>
                <emma:interpretation id="interp26" emma:lang="en-US" emma:confidence="0">
                  <emma:literal>tanx</emma:literal>
                </emma:interpretation>
                <emma:interpretation id="interp27" emma:lang="en-US" emma:confidence="0">
                  <emma:literal>thanx</emma:literal>
                </emma:interpretation>
                <emma:interpretation id="interp28" emma:lang="en-US" emma:confidence="0">
                  <emma:literal>tank</emma:literal>
                </emma:interpretation>
                <emma:interpretation id="interp29" emma:lang="en-US" emma:confidence="0">
                  <emma:literal>tan,</emma:literal>
                </emma:interpretation>
              </emma:one-of>
            </emma:emma>
          </inkml:annotationXML>
          <inkml:trace contextRef="#ctx0" brushRef="#br0" timeOffset="15086.9405">11635-454 68,'0'0'27,"16"7"-1,-16-7-1,11 36-11,-2 5-4,-2 14-3,0 18-3,-2 12-4,-3 8-2,-2 10-3,0-7-4,2-7-6,1-9-9,-3-29-1,7-8-1,-5-27 2</inkml:trace>
          <inkml:trace contextRef="#ctx0" brushRef="#br0" timeOffset="15633.0036">11543-36 78,'-18'0'27,"2"0"1,16 0-1,0 23-13,0-23-4,41 18-3,-4-13-3,15 2 0,3-3-2,7-4-1,2-4 0,-2-3-1,-3-2-1,-9-1 1,-7-1-1,-13 2 0,-5 2 0,-25 7-1,16-2 1,-16 2-1,-20 18 1,-1 2 0,-4 8 0,-2 4 1,2 5-1,0 4 1,9 6 0,9-3 0,7-3 0,13-7 0,6-9 0,6-11 1,5-12-1,4-11 0,-2-11 0,0-6 0,-3-8 2,-6-4-1,-4-4 1,-1 4 0,-7 5 1,-2 4 0,-6 8 0,-3 21 0,0 0-1,0 0 0,11 18 0,-7 10-1,-1 6 0,4 0-1,0 3-1,0-7-1,6 0-4,-13-30-8,16 22-16,-16-22 0,21-7 0,-21 7-1</inkml:trace>
          <inkml:trace contextRef="#ctx0" brushRef="#br0" timeOffset="15960.6414">12503 112 53,'-2'23'20,"6"14"0,-11-7-1,3 4-8,-6 0-2,1-7-3,-2-10 0,11-17 1,0 0 1,0 0 0,-2-35 1,13 1-1,14-3-2,0-4 0,7 3-1,-4 6-1,1 8-1,-1 8 0,-3 10 0,-2 12-1,-2 13-1,-1 10 0,-2 6 0,1 6-2,-1-2-2,0-1-9,1-6-17,-4-16-2,3-9 0,-18-7 0</inkml:trace>
          <inkml:trace contextRef="#ctx0" brushRef="#br0" timeOffset="16194.6684">13069 5 90,'0'0'29,"28"16"1,-28-16 0,27 28-16,-4-1-5,-2-2-4,6 3-3,-4 1-1,0-2-3,-1-3-2,-6-6-4,1-2-7,-17-16-11,20 7-3,-20-7 0,16-17 0,-16 17 1</inkml:trace>
          <inkml:trace contextRef="#ctx0" brushRef="#br0" timeOffset="16537.908">13346-20 65,'0'0'28,"-23"16"0,12 0 0,-6 2-3,-3 0-13,2 10-3,-7-3-4,0 7-1,-3-4-2,-2 1 0,3-1-2,-1-5-2,10-1-3,0-10-6,18-12-11,0 0-7,0 0 1,0 0-2,32-37 2</inkml:trace>
        </inkml:traceGroup>
        <inkml:traceGroup>
          <inkml:annotationXML>
            <emma:emma xmlns:emma="http://www.w3.org/2003/04/emma" version="1.0">
              <emma:interpretation id="{4E1B6C3E-07F4-4895-AA67-C90AEE1BD981}" emma:medium="tactile" emma:mode="ink">
                <msink:context xmlns:msink="http://schemas.microsoft.com/ink/2010/main" type="inkWord" rotatedBoundingBox="19107,8768 23792,8677 23817,9953 19132,10044">
                  <msink:destinationLink direction="with" ref="{98A67FC7-E6B5-45B1-93F1-C0FE716CACD8}"/>
                </msink:context>
              </emma:interpretation>
              <emma:one-of disjunction-type="recognition" id="oneOf6">
                <emma:interpretation id="interp30" emma:lang="en-US" emma:confidence="1">
                  <emma:literal>(sextant)</emma:literal>
                </emma:interpretation>
                <emma:interpretation id="interp31" emma:lang="en-US" emma:confidence="0">
                  <emma:literal>(sextants)</emma:literal>
                </emma:interpretation>
                <emma:interpretation id="interp32" emma:lang="en-US" emma:confidence="0">
                  <emma:literal>(sextant))</emma:literal>
                </emma:interpretation>
                <emma:interpretation id="interp33" emma:lang="en-US" emma:confidence="0">
                  <emma:literal>(Sextant)</emma:literal>
                </emma:interpretation>
                <emma:interpretation id="interp34" emma:lang="en-US" emma:confidence="0">
                  <emma:literal>(sextant</emma:literal>
                </emma:interpretation>
              </emma:one-of>
            </emma:emma>
          </inkml:annotationXML>
          <inkml:trace contextRef="#ctx0" brushRef="#br0" timeOffset="17676.8391">14248-852 45,'0'0'22,"0"0"3,0 0-4,0 0-5,0 0-2,0 0-4,-30 14-4,8 5-2,-4 12-1,-8 8-1,-2 5 1,-1 13-1,-7 9 0,1 9 0,2 6 0,0 8 0,2 0 0,9 2 1,7-2-2,8-2 1,15-5 0,9-7-1,11-11 0,12-7 0,9-13-2,5-8-1,7-8-6,-3-7-18,-4-19-1,2-4 0,-10-15-1</inkml:trace>
          <inkml:trace contextRef="#ctx0" brushRef="#br0" timeOffset="18082.4862">14579-137 63,'-13'-25'22,"5"9"1,-12-2 0,-1 5-15,1 12 0,-1 2-2,-2 8 0,5 7-2,7 6-1,4 3-1,9 3 1,5 2-2,5 2 0,6 2 0,7-2-1,-2 0 1,-1 0 0,-6-2-1,-6-3 1,-8-4 0,-7-3 0,-10-4 0,-11-4 0,-5-6 0,-1-6-2,-1-2 0,1-7-4,7 0-10,5 2-9,6-11-1,14 18-1,14-28-1</inkml:trace>
          <inkml:trace contextRef="#ctx0" brushRef="#br0" timeOffset="18488.1328">14710 80 59,'36'10'23,"-16"-11"2,8 1-1,-1-8-10,3-4-4,4-2-2,-4-8-3,-1-1 0,-8-3-1,-3-1-1,-8 0-1,-4 2-1,-12 2 1,-4 4-1,-10 6 1,-1 6-1,-6 7 0,0 9 0,-3 9 1,3 8-1,1 5 1,4 8 0,5 2-1,8 0 1,5-2-1,10-4 0,6-4-2,8-7-3,12-4-6,1-8-13,5-10-5,8-2-1,-3-12 0,6-1 0</inkml:trace>
          <inkml:trace contextRef="#ctx0" brushRef="#br0" timeOffset="18706.5581">15280-63 64,'-16'-19'28,"16"19"-1,-27-4 1,27 4-4,-27 16-13,10-2-3,4 11-4,-1 2-1,3 3-1,6 2 0,5 2-1,5-5-1,6-5-1,10-4-5,1-11-8,4-9-16,10-4 1,-4-15 1,3-1-2</inkml:trace>
          <inkml:trace contextRef="#ctx0" brushRef="#br0" timeOffset="19174.6119">15819-193 69,'-27'2'27,"27"-2"-1,-36 31 0,13-7-11,-2 8-3,-8 8-5,2 4-3,-4 0-1,1 1-2,5-6-3,5-7-5,8-7-9,10-7-11,6-18 0,16-9-2,2-16 2</inkml:trace>
          <inkml:trace contextRef="#ctx0" brushRef="#br0" timeOffset="18909.3816">15509-191 73,'23'18'27,"-19"0"-1,8 12 1,2 2-13,3 0-5,6 5-4,2-3-2,3 0-1,0-5-2,1-5-2,1-2-5,-7-8-10,-5-10-10,3 1 0,-21-5 0,27-14 0</inkml:trace>
          <inkml:trace contextRef="#ctx0" brushRef="#br0" timeOffset="19985.9058">16023-169 53,'0'0'24,"-28"-22"3,28 22 1,0 0-5,30-2-8,4 4-6,7-4-2,12 2-2,8-3-1,8 1-2,-2-1-1,1-3-1,-4 1 0,-7-4 0,-9 2 0,-9-2 0,-14 5 0,-25 4-1,18-7 1,-18 7-1,-21 13 1,1 1 0,-3 7-1,-4 10 1,2 4 0,2 6 1,2 0-1,7 2 0,5-2 0,7-4 0,11-10 0,7-10 0,5-9 0,6-12 0,1-10 0,4-9 0,0-6 0,-3-6 0,-6-3 1,-2 1 0,-3 3 0,-6 7 1,-4 8 0,-8 19 0,0 0 0,0 0 0,7 34-1,-9-2 1,-2 0-2,4 0 0,4-2-2,-1-9-2,10-5-4,-13-16-5,32 2-10,-7-13-7,0-10 1,7 0-1,-2-11 2</inkml:trace>
          <inkml:trace contextRef="#ctx0" brushRef="#br0" timeOffset="19486.6481">16267-538 80,'-7'24'27,"9"15"-1,-8 7-2,4 9-14,2 11-2,-1 3-4,-3 2-2,1-1-1,-3-10-3,3-6-2,-4-15-6,1-14-8,8-6-9,-2-19 1,0 0-1,-14-21 2</inkml:trace>
          <inkml:trace contextRef="#ctx0" brushRef="#br0" timeOffset="20297.9418">17094-166 38,'0'0'21,"21"-3"2,-21 3 2,2 26-4,-9-1-5,0 7-5,-4 4-2,-3-1-2,0 3-2,-1-10 0,5-1-1,10-27 0,-16 23-1,16-23 1,7-18 0,9-7 1,7-5-1,4-11 0,10 2 0,-1-2 0,3 7-1,-4 4-1,-1 10 1,-2 13-2,-3 13 0,-8 13-1,-3 6 0,-2 7-4,-4-3-2,6 4-12,0-4-14,-8-13-2,-10-16 2,29 3-1</inkml:trace>
          <inkml:trace contextRef="#ctx0" brushRef="#br0" timeOffset="20781.5976">18001-338 61,'-28'12'26,"13"4"1,-6 0 0,2 5-8,-5 6-5,-9 3-6,1 8-2,-8-4-2,3 5-1,0-7-2,1-2-2,8-5-1,8-7-4,20-18-6,0 0-16,20 1 0,13-17 0,1-16-1</inkml:trace>
          <inkml:trace contextRef="#ctx0" brushRef="#br0" timeOffset="20531.9688">17711-315 83,'0'0'30,"16"41"-1,-5-16 2,7 5-15,5 5-6,0-1-6,7 0-1,-1-6-2,1-1-1,-2-4-1,-3-7-2,-2-3-4,-7-10-8,-16-3-14,32-7 0,-32 7-1,20-25 0</inkml:trace>
          <inkml:trace contextRef="#ctx0" brushRef="#br0" timeOffset="21124.8371">18190-847 50,'0'0'21,"17"28"2,-9-8 0,11 5-9,4 3-3,4 4-1,5 9-2,0 2 0,5 9-2,-6 1-2,-1 7-1,-16 6-1,-9 0 0,-10 3-3,-15-5 1,-8 0-3,-9-7 0,-2-7-1,-6-7 0,8-6-4,1-5-5,6-12-12,19 1 0,11-21 0,-5 16 2</inkml:trace>
        </inkml:traceGroup>
      </inkml:traceGroup>
    </inkml:traceGroup>
    <inkml:traceGroup>
      <inkml:annotationXML>
        <emma:emma xmlns:emma="http://www.w3.org/2003/04/emma" version="1.0">
          <emma:interpretation id="{F3BDBF51-87BB-4908-8693-DF42F03527F7}" emma:medium="tactile" emma:mode="ink">
            <msink:context xmlns:msink="http://schemas.microsoft.com/ink/2010/main" type="paragraph" rotatedBoundingBox="12438,10997 17797,10512 17886,11496 12527,11981" alignmentLevel="3"/>
          </emma:interpretation>
        </emma:emma>
      </inkml:annotationXML>
      <inkml:traceGroup>
        <inkml:annotationXML>
          <emma:emma xmlns:emma="http://www.w3.org/2003/04/emma" version="1.0">
            <emma:interpretation id="{9E07B1B4-F345-4B98-B599-B6187FBCE58B}" emma:medium="tactile" emma:mode="ink">
              <msink:context xmlns:msink="http://schemas.microsoft.com/ink/2010/main" type="line" rotatedBoundingBox="12438,10997 17797,10512 17886,11496 12527,11981"/>
            </emma:interpretation>
          </emma:emma>
        </inkml:annotationXML>
        <inkml:traceGroup>
          <inkml:annotationXML>
            <emma:emma xmlns:emma="http://www.w3.org/2003/04/emma" version="1.0">
              <emma:interpretation id="{DC3F25AF-0E91-4FAF-A9A0-48745E5F5EC5}" emma:medium="tactile" emma:mode="ink">
                <msink:context xmlns:msink="http://schemas.microsoft.com/ink/2010/main" type="inkWord" rotatedBoundingBox="12438,10997 17797,10512 17886,11496 12527,11981"/>
              </emma:interpretation>
              <emma:one-of disjunction-type="recognition" id="oneOf7">
                <emma:interpretation id="interp35" emma:lang="en-US" emma:confidence="0">
                  <emma:literal>(secx+3)?</emma:literal>
                </emma:interpretation>
                <emma:interpretation id="interp36" emma:lang="en-US" emma:confidence="0">
                  <emma:literal>(sex +3) 2</emma:literal>
                </emma:interpretation>
                <emma:interpretation id="interp37" emma:lang="en-US" emma:confidence="0">
                  <emma:literal>(Sex +3) 2</emma:literal>
                </emma:interpretation>
                <emma:interpretation id="interp38" emma:lang="en-US" emma:confidence="0">
                  <emma:literal>(secx+3)^</emma:literal>
                </emma:interpretation>
                <emma:interpretation id="interp39" emma:lang="en-US" emma:confidence="0">
                  <emma:literal>(sax +3) 2</emma:literal>
                </emma:interpretation>
              </emma:one-of>
            </emma:emma>
          </inkml:annotationXML>
          <inkml:trace contextRef="#ctx0" brushRef="#br0" timeOffset="23418.3018">7498 1350 77,'0'0'25,"0"0"1,-22 21-2,1-10-10,-2 8-4,-5 3-2,-3 8-3,-4 7 0,-1 11-1,-3 4-1,7 8 1,2 8-2,5 3 0,9 0 0,9 0 0,9-7-1,10-7 1,13-7-2,9-13-1,10-10-3,2-14-5,8-8-9,1-5-13,-5-14 2,3-1-1,-10-10 0</inkml:trace>
          <inkml:trace contextRef="#ctx0" brushRef="#br0" timeOffset="23917.5591">8145 1689 50,'0'0'23,"0"0"2,-18-19-1,18 19-1,-30-4-9,7 4-3,-2 4-4,-5 3-2,2 5-1,1-1-1,4 9 0,3-3-1,13 5 0,5 1-1,13 0-1,7 2 1,5 0-1,5 3 0,1-1 0,3 0 0,-9-1 1,-5-1-1,-9 0 0,-11-4 1,-11-1-1,-10-2 0,-5-8-1,-6-2-1,-3-8-2,5-4-4,1-8-9,10-8-10,12-1 0,7-11-1,13 3 1</inkml:trace>
          <inkml:trace contextRef="#ctx0" brushRef="#br0" timeOffset="24307.6044">8385 1803 43,'29'22'21,"-11"-14"2,5 7-1,-5-12-2,1-3-4,4-2-4,0-12-3,6 0-1,-4-9-1,0 0-2,-6-6-2,1 3 0,-10-1-1,-4-2-1,-8 6 0,-5 4 0,-4 3 0,-5 7-1,-3 9 0,-3 7 1,-3 11 0,2 10 0,-2 8 1,0 8 1,1 6-1,4 2 1,9 1 0,6-1-1,10-10 0,8-6-2,8-6-3,11-14-5,13-7-8,4-7-14,1-15 0,9 1-1,-4-11 1</inkml:trace>
          <inkml:trace contextRef="#ctx0" brushRef="#br0" timeOffset="24557.2331">9020 1759 70,'0'0'29,"-28"2"-1,12 3 1,-7 0-3,-4 8-14,8 4-4,-5 5-3,8 6-2,4 4 0,10 0-1,9 2-1,11-4-2,16-3-4,1-7-14,6-13-11,9 2 0,-2-15 0,2-1-1</inkml:trace>
          <inkml:trace contextRef="#ctx0" brushRef="#br0" timeOffset="24884.8708">9479 1648 79,'0'0'27,"13"24"0,-13-24 0,32 32-14,-2-4-4,0 6-1,9 5-2,-1 4-2,3-1-1,-2-3-2,-4-3-2,-1-6-4,-7-14-10,-8-10-14,1-5 0,-20-1 1,25-32-2</inkml:trace>
          <inkml:trace contextRef="#ctx0" brushRef="#br0" timeOffset="25087.6944">9908 1618 60,'-20'-2'27,"4"8"0,4 10 0,-9 3-3,-3 4-9,0 9-6,-12 4-3,0 7-1,-6-1-1,4 1-2,-1-4-3,4-7-3,10-1-8,5-10-15,20-21-2,0 0 0,0 0-1,6-23 2</inkml:trace>
          <inkml:trace contextRef="#ctx0" brushRef="#br0" timeOffset="25571.35">10394 1581 82,'0'0'30,"0"0"-2,23 23 2,-18-2-15,-3 2-5,5 11-4,-7 4-2,-2 4-2,-1 1-3,-3-6-3,6 1-7,-3-10-14,3-28-3,-4 27-1,4-27-1,0 0 1</inkml:trace>
          <inkml:trace contextRef="#ctx0" brushRef="#br0" timeOffset="25774.1734">10306 1761 106,'0'0'31,"0"0"2,27 7-4,3-4-17,1-3-4,8-2-5,0 1-3,0-6-7,7-2-17,-1 2-8,-10-10 1,4 5-1,-8-8 0</inkml:trace>
          <inkml:trace contextRef="#ctx0" brushRef="#br0" timeOffset="26242.2276">10961 1483 95,'25'-9'28,"-2"-7"1,7 4-1,6 3-17,-2-2-4,5 6-2,-4 5-2,-1 5-2,-7 6 0,-9 5-2,-10 5 0,-11 4-1,-10 4 0,-11-3 0,-8 1 0,-2-4 1,2-2 0,3-6 1,6-5 1,23-10 0,-16 4 0,16-4 0,23-9 0,-3 4 0,3 1 0,5 2 0,-1 6 0,2 3 0,-3 4-1,-1 5 1,0 1-1,-5 5 0,-6 3 1,-5 1-1,-11 5 1,-7-1-1,-14 0 0,-11 0 1,-16-5-1,-5-2-1,-4-8-1,-1-8-1,3-7-4,0-11-2,13-2-4,6-3-12,12-8-3,19 2 0,7-3 0,16 4 2</inkml:trace>
          <inkml:trace contextRef="#ctx0" brushRef="#br0" timeOffset="26647.8744">11644 1195 50,'16'7'21,"11"20"3,-8-4-2,15 12-2,-2 6-11,2 2-2,3 5-3,-1 5-1,-4 4-1,-7-2 0,-6 1-1,-13 0 0,-12-2-1,-8-3 0,-11-4-2,-7-8-2,-2-9-2,2-7-5,4-9-6,1-15-6,27 1-2,-16-27 2,23 7 2</inkml:trace>
          <inkml:trace contextRef="#ctx0" brushRef="#br0" timeOffset="27037.9191">12181 1122 69,'0'0'29,"25"-11"-1,-2 10 0,-1-5-2,6 3-14,0 4-4,-3 1-2,-2 5-2,-23-7-1,18 22-2,-18-22 1,-12 33-1,-10-8 0,3 4-1,-6 1 0,5 0 1,6 1 0,7-3-1,9-3 1,9-6-1,13-6 0,8-10-4,11-4-23,2-3-4,-3-14-1,5 1 1</inkml:trace>
        </inkml:traceGroup>
      </inkml:traceGroup>
    </inkml:traceGroup>
    <inkml:traceGroup>
      <inkml:annotationXML>
        <emma:emma xmlns:emma="http://www.w3.org/2003/04/emma" version="1.0">
          <emma:interpretation id="{30D4ABF6-6698-4FCF-B090-A937E1F72153}" emma:medium="tactile" emma:mode="ink">
            <msink:context xmlns:msink="http://schemas.microsoft.com/ink/2010/main" type="paragraph" rotatedBoundingBox="6712,12836 22650,12606 22663,13483 6725,13713" alignmentLevel="2"/>
          </emma:interpretation>
        </emma:emma>
      </inkml:annotationXML>
      <inkml:traceGroup>
        <inkml:annotationXML>
          <emma:emma xmlns:emma="http://www.w3.org/2003/04/emma" version="1.0">
            <emma:interpretation id="{2CBB511C-B850-4BB6-BC2D-CA12AC98B4AC}" emma:medium="tactile" emma:mode="ink">
              <msink:context xmlns:msink="http://schemas.microsoft.com/ink/2010/main" type="line" rotatedBoundingBox="6712,12836 22650,12606 22663,13483 6725,13713"/>
            </emma:interpretation>
          </emma:emma>
        </inkml:annotationXML>
        <inkml:traceGroup>
          <inkml:annotationXML>
            <emma:emma xmlns:emma="http://www.w3.org/2003/04/emma" version="1.0">
              <emma:interpretation id="{450940CC-7820-4CBE-8D8D-27D94B5898DF}" emma:medium="tactile" emma:mode="ink">
                <msink:context xmlns:msink="http://schemas.microsoft.com/ink/2010/main" type="inkWord" rotatedBoundingBox="6717,13157 7309,13149 7314,13445 6721,13454"/>
              </emma:interpretation>
              <emma:one-of disjunction-type="recognition" id="oneOf8">
                <emma:interpretation id="interp40" emma:lang="en-US" emma:confidence="1">
                  <emma:literal>=</emma:literal>
                </emma:interpretation>
                <emma:interpretation id="interp41" emma:lang="en-US" emma:confidence="0">
                  <emma:literal>I</emma:literal>
                </emma:interpretation>
                <emma:interpretation id="interp42" emma:lang="en-US" emma:confidence="0">
                  <emma:literal>--</emma:literal>
                </emma:interpretation>
                <emma:interpretation id="interp43" emma:lang="en-US" emma:confidence="0">
                  <emma:literal>_</emma:literal>
                </emma:interpretation>
                <emma:interpretation id="interp44" emma:lang="en-US" emma:confidence="0">
                  <emma:literal>-.</emma:literal>
                </emma:interpretation>
              </emma:one-of>
            </emma:emma>
          </inkml:annotationXML>
          <inkml:trace contextRef="#ctx0" brushRef="#br0" timeOffset="27833.611">1399 3623 56,'0'0'26,"-20"-9"3,20 9-2,27-14-5,-2 3-5,12 7-6,2-4-2,11 6-3,3-4-4,1 3-4,3 3-3,-11-5-7,0 1-13,-5 0-4,-13-4-1,-4 2 0,-24 6 2</inkml:trace>
          <inkml:trace contextRef="#ctx0" brushRef="#br0" timeOffset="28036.4346">1544 3794 94,'0'0'30,"16"16"0,2-13 0,4-5-17,11 8-5,3-5-2,5 3-4,3 1-5,-3-3-6,4 0-19,-1 3-4,-1-7 2,5-1-2</inkml:trace>
        </inkml:traceGroup>
        <inkml:traceGroup>
          <inkml:annotationXML>
            <emma:emma xmlns:emma="http://www.w3.org/2003/04/emma" version="1.0">
              <emma:interpretation id="{0C341C0C-B7BA-46F8-9B6B-9CFD2D1C4209}" emma:medium="tactile" emma:mode="ink">
                <msink:context xmlns:msink="http://schemas.microsoft.com/ink/2010/main" type="inkWord" rotatedBoundingBox="12334,12771 16052,12717 16063,13526 12345,13579">
                  <msink:destinationLink direction="with" ref="{CEBBDF9A-1D9C-4000-820C-7FA53040544F}"/>
                  <msink:destinationLink direction="with" ref="{FDFCE2F1-A331-44A7-B80E-AE46B59E5A17}"/>
                </msink:context>
              </emma:interpretation>
              <emma:one-of disjunction-type="recognition" id="oneOf9">
                <emma:interpretation id="interp45" emma:lang="en-US" emma:confidence="0">
                  <emma:literal>sec3x+3sec?x-tanzxsecx</emma:literal>
                </emma:interpretation>
                <emma:interpretation id="interp46" emma:lang="en-US" emma:confidence="0">
                  <emma:literal>Sec3x+3sec?x-tanzxsecx</emma:literal>
                </emma:interpretation>
                <emma:interpretation id="interp47" emma:lang="en-US" emma:confidence="0">
                  <emma:literal>sec3x+3sec?x-tanzxseex</emma:literal>
                </emma:interpretation>
                <emma:interpretation id="interp48" emma:lang="en-US" emma:confidence="0">
                  <emma:literal>sec3x+3sec?X-tanzxsecx</emma:literal>
                </emma:interpretation>
                <emma:interpretation id="interp49" emma:lang="en-US" emma:confidence="0">
                  <emma:literal>sec^x+3sec?x-tanzxsecx</emma:literal>
                </emma:interpretation>
              </emma:one-of>
            </emma:emma>
          </inkml:annotationXML>
          <inkml:trace contextRef="#ctx0" brushRef="#br0" timeOffset="31344.0161">7002 3637 95,'23'20'30,"-6"-19"-1,14-1 1,-1-1-17,4-10-6,5 0-8,0-1-13,-2-1-14,-6-4-1,2 2 0,-8-4-2</inkml:trace>
          <inkml:trace contextRef="#ctx0" brushRef="#br0" timeOffset="31156.7946">7167 3406 89,'-14'28'27,"10"-10"0,10 12 1,-1 6-18,2 3-3,0 7-5,0 6-5,-1-1-16,-6-8-8,3 0 0,-8-17 0,1-6-2</inkml:trace>
          <inkml:trace contextRef="#ctx0" brushRef="#br0" timeOffset="31874.4774">7763 3217 96,'19'-9'28,"10"9"-1,-4-1 2,0 2-19,3 12-4,-7 3-4,-3 5-2,-12 8-1,-12 1-2,-6 4 0,-11-1-1,-2-2 0,-5-6 1,5-2 1,2-7 1,23-16 0,-15 16 3,15-16 0,31-2 1,-7-2 0,8 6 0,2 0-1,0 7 0,-2 3 0,-3 8-1,-10 7 0,-6 3 0,-6 4-1,-7-1 1,-9-2-1,-4-1 1,-10-3-1,-9-3 1,-7-2-1,-7-3 0,-6-3-1,-1-5-2,3 0-3,-2-11-6,10-2-9,10-2-6,5-10-1,27 14 0,-21-34 1</inkml:trace>
          <inkml:trace contextRef="#ctx0" brushRef="#br0" timeOffset="32280.1241">8554 3454 60,'-37'9'22,"16"-4"2,-13-7-1,7 4-5,4 3-8,4 3-3,19-8 0,-15 23-2,21-7 0,8 1-1,7 7-1,1 0 0,2 5-1,0-2-1,-3 5 0,-9-4-1,-1-1 1,-11-2 0,-11-4-1,-6-3 1,-8-6-1,-7 1 0,-2-10-2,0 1 0,-2-6-2,10 0-4,3-1-2,23 3-8,-16-15-9,16 15 1,10-23-1,-1 4 2</inkml:trace>
          <inkml:trace contextRef="#ctx0" brushRef="#br0" timeOffset="32654.5674">8743 3655 73,'32'2'26,"5"5"0,-5-14-1,4-4-10,-4 0-5,-7-7-5,-2 1-1,-9-5-2,-7 1 0,-5-4-1,-6 0 0,-6 2-1,-4 2 0,-6 3 0,-1 6 0,-4 4 0,2 8 0,-2 9 0,0 11 1,5 7 0,2 6 0,2 10 1,8 1 1,0 5 0,10-1 0,5-2-1,8-2 1,4-3-3,4-11-2,11-5-5,2-9-15,5-12-8,7-4 1,-6-16 0,8-2-2</inkml:trace>
          <inkml:trace contextRef="#ctx0" brushRef="#br0" timeOffset="32888.5942">9346 3616 54,'-18'-16'23,"18"16"2,-32-4 1,16 8-5,-2 5-7,2 1-2,7 8-3,1 3-2,9 8-1,3-6-2,10 4-1,6-2-1,5-2-2,5-2-1,4-10-3,3-4-4,0-9-15,-3-9-7,5-3 1,-9-16 0,4 1 1</inkml:trace>
          <inkml:trace contextRef="#ctx0" brushRef="#br0" timeOffset="33247.4356">9831 3143 81,'0'0'28,"18"-11"0,7 7-2,4-1-11,-1 0-5,2 5-3,-5 0-3,-5 7-2,-20-7 0,10 26-1,-22-1-1,-8 6 1,-4 2-1,-3 8 1,0-2-1,6 4 0,7-2 0,7-5-3,10-3-4,2-9-4,11-7-16,9-1-2,0-10 0,7-3 0</inkml:trace>
          <inkml:trace contextRef="#ctx0" brushRef="#br0" timeOffset="33481.4628">10340 3429 80,'2'18'30,"-6"-2"-1,8 7 0,1 7-8,10 4-8,8 7-6,2 3-2,8 6-2,3 0-1,5-2-1,-2-4-3,-2-6-1,-6-10-6,-8-10-12,-7-13-10,-16-5 0,19-17 1,-15-3-1</inkml:trace>
          <inkml:trace contextRef="#ctx0" brushRef="#br0" timeOffset="33699.888">10719 3520 66,'0'0'26,"-30"17"-2,17 5 1,-4 4-9,-8 3-5,2 7-1,-8 3-4,-2 3-2,-5-1-4,1-3-7,5-8-18,5 4-2,2-15 0,11-1-1</inkml:trace>
          <inkml:trace contextRef="#ctx0" brushRef="#br0" timeOffset="28972.5426">3734 3626 59,'23'-9'27,"-23"9"-1,0-23 0,0 23-8,-16-30-3,16 30-6,-30-30-2,10 19-2,-5 4-3,1 7 0,-3 4-1,2 3 0,4 7-1,6 2 0,8 4-1,7-1 1,9 2 0,9 4 0,9-1 0,5 4 0,7 4 0,-2 2-1,2 1 0,-5 3 0,-5-3 1,-10 1-1,-8-2 0,-11-6 1,-13-5-1,-8-3 2,-15-8-1,-4-1 0,-10-8 1,-5-4-1,-2-5-1,2-4 1,6-3 0,7-1-1,8 0-1,7 0-3,27 14-5,-19-22-11,19 22-6,19-16 1,3 6-2,10 6 2</inkml:trace>
          <inkml:trace contextRef="#ctx0" brushRef="#br0" timeOffset="29378.1892">4166 3801 64,'0'0'26,"29"0"-1,-29 0 0,30-13-10,-9 6-4,1-4-2,3 1-3,-4-6-2,-2-2 0,-3-2-2,-3 1 0,-6-1 0,-3 1-1,-6-1-1,-5 4 0,7 16 1,-29-23-1,10 19 0,-4 8 0,-4 7 0,-3 8 0,1 8 0,1 7 1,3 7 0,5 5 2,4 2-1,9 2 1,9-6 1,10 1-1,8-8 0,12-7-1,7-8-3,6-10-3,8-7-13,2-6-14,-5-14 0,0-1 0,-9-7 0</inkml:trace>
          <inkml:trace contextRef="#ctx0" brushRef="#br0" timeOffset="29705.8271">4896 3678 53,'0'0'21,"-22"-12"3,3 1-2,19 11-2,-32-9-11,10 5-2,5 8-2,-5 5 1,4 7 0,-1 5-1,6 11 0,1 6 0,7 6-1,5 1 0,10 3-1,8-8-1,12-4-1,9-8-1,4-10-5,10-12-16,1-5-8,-4-17 0,-1-3 0,-6-13 0</inkml:trace>
          <inkml:trace contextRef="#ctx0" brushRef="#br0" timeOffset="30251.8901">5379 3178 61,'0'0'26,"25"-9"1,-2 11-1,-1-6-2,1 4-10,4 6-5,-8-1-4,-3 6-3,-9 7-2,-14-1-2,-5 5 0,-6-1 0,-3 2-1,-1-1 1,3-3 0,4-1 1,15-18 1,-8 21 1,8-21 0,30 16-1,-5-7 1,1 2 0,3 3 0,-1 0 0,-3 2 0,-5 2-1,-10 0 1,-6 0 0,-8-2 0,4-16-1,-26 23 0,1-16-2,0-2-3,-4-7-6,3-5-17,8 2 1,-3-6 0,21 11 0</inkml:trace>
          <inkml:trace contextRef="#ctx0" brushRef="#br0" timeOffset="30641.9351">6077 3557 80,'32'39'27,"-13"-12"-1,10 8-1,3 5-12,-2 2-4,5 3-4,1-1-2,-4-3-3,-2-5-4,-8-10-2,-3-1-5,-19-25-6,22 16-5,-22-16-4,0 0-1,17-21 3,-22-8 2</inkml:trace>
          <inkml:trace contextRef="#ctx0" brushRef="#br0" timeOffset="30875.9622">6400 3562 89,'0'0'27,"-26"25"2,11-2-1,-2 8-13,-14 1-7,3 12-1,-9 1-4,-1 4 0,-3-2-3,2-5-3,11-6-4,3-11-6,16-9-9,9-16-7,23-2 0,11-12-1,3-15 2</inkml:trace>
          <inkml:trace contextRef="#ctx0" brushRef="#br0" timeOffset="34308.3582">11479 3541 89,'0'0'29,"17"7"1,-17-7 1,38-2-16,-6 4-6,5-5-3,6-1-4,3 2-6,-3-5-7,1 2-14,-1-1-6,-6-1 1,1 2-1,-10-6 2</inkml:trace>
          <inkml:trace contextRef="#ctx0" brushRef="#br0" timeOffset="39768.9882">12717 3082 12,'0'0'9,"0"0"2,0 0 2,0 0 0,7-16 0,-7 16 2,0 0 0,0 0 1,0 0-1,0 0-1,5 36-3,-3-1-4,-4 11 0,0 15-4,-1 12-1,-1 10-2,-1 6 0,-1 0-2,3-7-4,1-11-7,0-14-7,8-9-4,-6-26-1,0-22-1,0 0 2</inkml:trace>
          <inkml:trace contextRef="#ctx0" brushRef="#br0" timeOffset="40346.2548">12558 3461 61,'0'0'27,"-21"-5"-1,21 5 2,0 0-9,0 0-3,32-2-6,-4-3-3,12 5-1,4-4-3,6 2 0,3 2-2,2 2-1,0 2-1,-3-3-3,0 5 0,-11-6-2,-1 1 0,-8-4 0,-1-1 0,-10-3 0,0-2 3,-21 9 1,23-19 2,-23 19 1,0 0 0,0 0 1,0 0 1,-26 1-1,8 16 0,-3 7 0,-1 8 1,3 6-1,3 3-1,5 3 1,6-1-1,7-2 0,6-7 0,7-11-1,2-13 0,7-6 0,2-11 1,-1-7-1,0-11 1,-2-6 0,-5-4 0,0 1 1,-8 2 0,-1 5 0,-5 8 1,-4 19-1,0 0 0,0 0 0,2 34 0,1-1-1,3 5 0,2 3 0,8-2-1,2-5-2,5-6-4,-1-12-13,-1-14-11,7-6 1,-4-14 0,1-5-2</inkml:trace>
          <inkml:trace contextRef="#ctx0" brushRef="#br0" timeOffset="40720.6977">13599 3504 58,'0'0'23,"5"21"1,-1 0-1,-8-1-7,2 7-7,1 3-3,-5-2-2,3 4-2,-4-1-1,-1-3 0,1-5 0,7-23 1,-9 18-2,9-18 1,0 0 1,16-34 0,0 2 2,4-2-1,5-7 1,3 4 0,4 1 0,2 8-1,-5 8 1,4 13-2,-6 11 0,0 12 0,-6 11-1,-1 6 0,-8 1 0,-3 0 0,2 0-2,-8-6-1,4-3-4,-5-7-4,-2-18-10,0 0-10,20-5 1,-20 5-1,23-41 1</inkml:trace>
          <inkml:trace contextRef="#ctx0" brushRef="#br0" timeOffset="41110.7428">14132 3125 67,'-5'-16'25,"5"16"0,0 0 1,23-20-10,-3 18-3,-2-3-4,5 5-3,-2 0 0,0 5-2,-21-5-1,23 18-1,-24-2-1,-5 4 0,-8 5 0,-5 3-2,-3 2 1,-3 2 0,6-1 0,1-1-1,7-3 2,6-1-2,7-6 1,-2-20-2,26 25-3,-6-22-12,3-6-12,7 1 1,-5-9 0,7 2-1</inkml:trace>
          <inkml:trace contextRef="#ctx0" brushRef="#br0" timeOffset="41407.1769">14588 3388 77,'0'0'28,"19"27"-1,-4-6 0,2 4-10,1 3-7,3 8-4,3 3-3,-1 2 0,-2-2-2,-1-5-2,-1-2-3,-8-7-4,1-9-8,-12-16-11,0 0-1,23 0 0,-21-16-1</inkml:trace>
          <inkml:trace contextRef="#ctx0" brushRef="#br0" timeOffset="41672.4078">14853 3379 77,'-22'11'27,"6"-2"0,2 7-1,-2 3-10,-5 3-5,0 8-3,-10 2-3,5 3-2,-8 5-1,0-1-1,2-4-3,0-4-3,9-3-6,5-7-13,18-21-4,-7 20-1,7-20 0,28-23 1</inkml:trace>
          <inkml:trace contextRef="#ctx0" brushRef="#br0" timeOffset="42171.6651">15458 3408 52,'0'0'21,"0"0"2,0 0-1,0-20-8,0 20-3,-2-16-3,2 16-1,0 0-1,-22-18 1,6 15-1,-1 4-1,-6 3-1,-2 5 0,-4 2-1,6 3-1,0 0 0,9 4-1,7 0 0,5 1-1,11 1 0,5-1 0,11 3 0,3-3 0,1 4 0,-1 0 0,-3 1 0,-4-1 0,-6 0 0,-6-2 0,-11-5 0,-12 2 0,-10-6-2,-4-3 0,-1-3-2,-3-10-5,6-3-11,4-2-7,1-7-1,16-3 0,1-6 1</inkml:trace>
          <inkml:trace contextRef="#ctx0" brushRef="#br0" timeOffset="42592.914">15774 3568 67,'0'0'26,"25"7"-1,0-7 0,2-7-12,1-6-4,6 3-3,-2-6-3,-2-2-1,0 0-1,-6 0 0,-8 0 0,-8 2 0,-8 16 0,-1-26-1,1 26 0,-34-20 1,9 17-1,-4 3 0,-1 5 0,-2 6 0,0 6 1,2 5 0,2 6 1,4 6 0,7 3 1,4 2 0,6-3-1,11 3 1,6-7-1,12-3 0,10-10-3,5-5-4,13-10-11,5-2-14,-2-11 1,6-5 0,-4-8-1</inkml:trace>
          <inkml:trace contextRef="#ctx0" brushRef="#br0" timeOffset="42858.1445">16534 3456 51,'-13'-20'22,"13"20"4,-23-12-2,5 12-6,-1 7-3,-4 0-3,1 9-2,-1 2-3,4 8-1,3 1-1,5 5-2,9 0-2,11-2 0,11-1-2,4-8-3,12-1-8,3-6-17,2-18 0,9-1 0,-11-15-1</inkml:trace>
          <inkml:trace contextRef="#ctx0" brushRef="#br0" timeOffset="43107.7731">16957 3367 79,'0'0'28,"-12"21"1,12-21-1,-2 28-11,12-4-8,3 1-4,12 5-3,1 2 0,8 3-1,5 1-2,2-6-2,0 0-6,-3-6-15,-8-12-5,-2-3 1,-10-14-2,0-3 1</inkml:trace>
          <inkml:trace contextRef="#ctx0" brushRef="#br0" timeOffset="43341.8004">17318 3420 77,'-27'5'27,"6"11"1,-4-1-3,-3 2-11,3 8-6,-5 2-3,-2 5-2,-6 5-1,-3 1-2,-3 1-5,-6-2-13,-2-3-9,8 0 0,-4-11-2,9 0 1</inkml:trace>
        </inkml:traceGroup>
      </inkml:traceGroup>
    </inkml:traceGroup>
    <inkml:traceGroup>
      <inkml:annotationXML>
        <emma:emma xmlns:emma="http://www.w3.org/2003/04/emma" version="1.0">
          <emma:interpretation id="{D0A8141C-9B83-4C8E-A293-D41E08DBEB10}" emma:medium="tactile" emma:mode="ink">
            <msink:context xmlns:msink="http://schemas.microsoft.com/ink/2010/main" type="paragraph" rotatedBoundingBox="13396,14451 18617,13988 18727,15225 13506,15688" alignmentLevel="4"/>
          </emma:interpretation>
        </emma:emma>
      </inkml:annotationXML>
      <inkml:traceGroup>
        <inkml:annotationXML>
          <emma:emma xmlns:emma="http://www.w3.org/2003/04/emma" version="1.0">
            <emma:interpretation id="{6D3FEF76-C34D-4567-9BAD-66DDA0A5C330}" emma:medium="tactile" emma:mode="ink">
              <msink:context xmlns:msink="http://schemas.microsoft.com/ink/2010/main" type="line" rotatedBoundingBox="13396,14451 18617,13988 18727,15225 13506,15688">
                <msink:destinationLink direction="with" ref="{FDFCE2F1-A331-44A7-B80E-AE46B59E5A17}"/>
              </msink:context>
            </emma:interpretation>
          </emma:emma>
        </inkml:annotationXML>
        <inkml:traceGroup>
          <inkml:annotationXML>
            <emma:emma xmlns:emma="http://www.w3.org/2003/04/emma" version="1.0">
              <emma:interpretation id="{9150E365-78B7-416B-88C2-67AB7AAC5481}" emma:medium="tactile" emma:mode="ink">
                <msink:context xmlns:msink="http://schemas.microsoft.com/ink/2010/main" type="inkWord" rotatedBoundingBox="13396,14451 15937,14226 16025,15219 13484,15444"/>
              </emma:interpretation>
              <emma:one-of disjunction-type="recognition" id="oneOf10">
                <emma:interpretation id="interp50" emma:lang="en-US" emma:confidence="1">
                  <emma:literal>(sex</emma:literal>
                </emma:interpretation>
                <emma:interpretation id="interp51" emma:lang="en-US" emma:confidence="0">
                  <emma:literal>(Sex</emma:literal>
                </emma:interpretation>
                <emma:interpretation id="interp52" emma:lang="en-US" emma:confidence="0">
                  <emma:literal>•sex</emma:literal>
                </emma:interpretation>
                <emma:interpretation id="interp53" emma:lang="en-US" emma:confidence="0">
                  <emma:literal>(Vex</emma:literal>
                </emma:interpretation>
                <emma:interpretation id="interp54" emma:lang="en-US" emma:confidence="0">
                  <emma:literal>(Hex</emma:literal>
                </emma:interpretation>
              </emma:one-of>
            </emma:emma>
          </inkml:annotationXML>
          <inkml:trace contextRef="#ctx0" brushRef="#br0" timeOffset="46742.9926">8451 4806 28,'0'0'17,"0"0"2,0 0 0,0 0-2,0 0-2,0 0-3,-16 12-1,16-12-3,-19 23-2,3-7-1,1 7-1,-6 0-1,1 8 0,-4 1 1,0 7-2,1 2 1,0 9 0,-2 3-1,0 7-1,2 3 1,4 1-1,1 2 0,7-1-1,4 1 1,9-7-1,7-9 0,9-8 0,7-4 0,5-12-3,5-2-3,3-12-7,4-10-11,5 0-2,-6-11-1,3 0 0</inkml:trace>
          <inkml:trace contextRef="#ctx0" brushRef="#br0" timeOffset="47148.6393">8978 5393 55,'7'-23'24,"-7"23"2,-14-24-2,14 24-7,-31-21-4,10 12-4,3 6-1,-3 1-3,3 5-2,-1 4 0,3 6-2,16-13 1,-24 32-2,23-14 1,4 3-1,10 2 0,8-1 0,2 2 1,7 3-1,1 0 0,-3 0 0,-1 1 0,-6 0 0,-9-3 0,-8 0 0,-9-7 0,-10 0 0,-9-6 0,-8-5 0,-6-8-1,-3-7 0,-1-2-2,2-8-1,8 4-8,4-6-11,7-6-3,15 6-1,3-8-1,13 6 3</inkml:trace>
          <inkml:trace contextRef="#ctx0" brushRef="#br0" timeOffset="47616.6933">9275 5467 57,'42'7'24,"-15"-15"2,7 0-2,0-6-8,-2-5-3,0-1-3,-9-1-4,0 1-2,-11 1-1,-3 3-1,-9 16 0,-1-32-1,1 32 1,-20-22-1,4 17 0,-4 7 0,-3 1 0,-3 10-1,-3 3 1,-1 12 0,1 1-1,3 10 1,1 0-1,7 0 1,9 2 0,6-4 0,10-1-1,7-8 1,11-5-1,5-8-2,9-8-3,2-9-8,5-10-14,4-1-2,-4-10 1,8 0-2</inkml:trace>
          <inkml:trace contextRef="#ctx0" brushRef="#br0" timeOffset="47850.7203">9901 5418 50,'2'-20'24,"-2"20"1,0 0 0,-15-18-5,-1 16-5,-1 2-4,-5 8-3,-3 2-2,0 8-1,-1 3 0,4 6-2,3 1 0,10 1-1,7-1 0,9-3-2,13-2-3,3-8-6,9-8-20,5 0 0,-1-12 0,7-1-1</inkml:trace>
          <inkml:trace contextRef="#ctx0" brushRef="#br0" timeOffset="48209.5617">10278 5341 72,'0'0'28,"2"18"1,-2-18-1,21 11-8,-1 3-8,3 2-3,7 7-3,-3 2-1,1 5-2,1 0-2,-3-1-1,-1-1-3,-3-8-2,-3-2-5,-19-18-9,23 5-11,-23-5 0,20-18 0,-20 18 0</inkml:trace>
          <inkml:trace contextRef="#ctx0" brushRef="#br0" timeOffset="48412.3853">10662 5336 59,'0'0'24,"0"0"3,0 0-2,-23 0-8,23 0-4,-32 25-3,14-8-4,-8 5-1,-5 3-1,-1 3-1,-2 4-1,-3-2-1,5 2 0,0-1-3,2-6-2,9-1-8,6-8-12,15-16-4,0 0 0,0 0-1,31-14 2</inkml:trace>
        </inkml:traceGroup>
        <inkml:traceGroup>
          <inkml:annotationXML>
            <emma:emma xmlns:emma="http://www.w3.org/2003/04/emma" version="1.0">
              <emma:interpretation id="{8525E6EA-5BA1-4D60-B509-0168ACC4A205}" emma:medium="tactile" emma:mode="ink">
                <msink:context xmlns:msink="http://schemas.microsoft.com/ink/2010/main" type="inkWord" rotatedBoundingBox="16396,14476 18643,14277 18727,15225 16480,15424"/>
              </emma:interpretation>
              <emma:one-of disjunction-type="recognition" id="oneOf11">
                <emma:interpretation id="interp55" emma:lang="en-US" emma:confidence="0">
                  <emma:literal>+3)2</emma:literal>
                </emma:interpretation>
                <emma:interpretation id="interp56" emma:lang="en-US" emma:confidence="0">
                  <emma:literal>+3)'</emma:literal>
                </emma:interpretation>
                <emma:interpretation id="interp57" emma:lang="en-US" emma:confidence="0">
                  <emma:literal>+372</emma:literal>
                </emma:interpretation>
                <emma:interpretation id="interp58" emma:lang="en-US" emma:confidence="0">
                  <emma:literal>+3),</emma:literal>
                </emma:interpretation>
                <emma:interpretation id="interp59" emma:lang="en-US" emma:confidence="0">
                  <emma:literal>+32</emma:literal>
                </emma:interpretation>
              </emma:one-of>
            </emma:emma>
          </inkml:annotationXML>
          <inkml:trace contextRef="#ctx0" brushRef="#br0" timeOffset="48911.6428">11103 5382 80,'0'0'31,"0"0"-2,0 0-1,23 7-10,-5-9-6,9 6-3,0-4-4,3 0-2,0-2-3,-2-3-5,8 3-8,-6-2-17,-3-6-1,1-1 0,-4-3-1</inkml:trace>
          <inkml:trace contextRef="#ctx0" brushRef="#br0" timeOffset="48724.4212">11189 5257 75,'0'0'28,"-7"36"0,1-15 0,8-3-8,2 11-10,-3-6-4,5 2-2,-1 0-2,0-2-2,2-2-3,-7-21-4,13 28-10,-13-28-11,0 0-1,0 0 1,0 0-2</inkml:trace>
          <inkml:trace contextRef="#ctx0" brushRef="#br0" timeOffset="49582.5202">11863 5110 55,'5'-23'25,"-5"23"3,0 0-1,27-9-4,-6 7-7,4-3-5,7 6-2,2-2-3,3 8-1,-5 0-2,-3 5-1,-10 4-2,-8 2-1,-9 9 0,-11 0-1,-9-1 1,-5-1-1,-4 0 1,-1-4-1,5-3 1,1-4 0,6-5 2,16-9-1,0 0 1,0 0 0,0 0 0,18 9 0,2-9 0,3 0 1,2 0-1,1 0 0,1 4 0,1 3-1,-1 2 0,-6 1 0,-1 5 0,-4 1 0,-9 1 0,-3 3 0,-6 0-1,-7-3 1,-5-1 0,-8-3 0,-6-3 0,-6-2 0,-5-5 0,-2-1 0,-1-4 0,-3-1-1,8-1-2,1-3-2,11 2-3,4-8-7,21 13-12,-7-23-2,10 7 0,13 0 0,-1-5 2</inkml:trace>
          <inkml:trace contextRef="#ctx0" brushRef="#br0" timeOffset="51236.3112">12396 4756 29,'0'0'20,"0"0"1,-23-7 3,23 7-5,0 0-1,0 0-3,27 18-2,-27-18-1,32 26-3,-11-6-3,10 3-1,-1 4-2,7 8-1,-1 1 0,-2 6-1,1 1-1,-3 2 1,-3 4-1,-5 1-1,-4-2 1,-8-2 0,-1 1 0,-6-5-1,-6 1 1,-5 0-1,-4-4 1,-3-2 1,-3 1-1,-2-5 0,1-2-1,1-6 1,1-4-1,15-21 0,-16 23-1,16-23 0,0 0-3,0 0-1,0 0-8,0 0-8,20-23-5,-20 23 0,14-21-1,-14 21 2</inkml:trace>
          <inkml:trace contextRef="#ctx0" brushRef="#br0" timeOffset="54029.0332">12935 4736 46,'-19'-9'22,"19"9"3,0 0-2,0 0-4,0 0-3,0 0-3,28 0-1,-12-1-3,6 1-2,1-2-1,7 2-3,-3 2 0,1-2-1,-1 0-1,-4 3 0,-5 1-1,-2 3 1,-16-7-1,9 23 0,-9-23 0,-16 30 1,-2-8-1,0-5 0,-2 1 0,1 0-1,3-2 1,16-16 0,-18 27 0,18-27 0,11 19 1,5-10-1,3 0 0,3-2 1,4-2-1,1 1 0,1-4 0,-3-1 0,0-1-1,-5-1-3,-1 1-12,-1 0-14,-18 0 0,16-9 0,-16 9 0</inkml:trace>
        </inkml:traceGroup>
      </inkml:traceGroup>
    </inkml:traceGroup>
  </inkml:traceGroup>
</inkml:ink>
</file>

<file path=ppt/ink/ink10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04.49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0 137 74,'64'13'26,"4"-22"2,29 5-1,28-6-14,31-3-1,28 3-4,29-5-1,29 7-1,23-3-1,20 6-2,13-6 1,7 7 0,0-1-1,7 1 1,-6-1-1,-6 0 0,-6-2-1,-4 0 0,-13-1-1,-5 3 0,-17 0-1,-24 1-3,-25 10-4,-35-6-11,-38 7-14,-38 3-1,-47 1 1,-38 7-2</inkml:trace>
</inkml:ink>
</file>

<file path=ppt/ink/ink10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05.35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0 749 49,'28'35'22,"-8"3"1,8 19 0,-8 3-4,5 15-12,3 7-1,8 3 0,1-1-3,4-10-1,2-6 1,-4-16-1,2-15 0,-4-18 1,-3-11-1,-4-16 0,-3-11 0,-9-15 0,-2-9 0,-6-15-1,-3-10 0,-5-12 0,-2-9-1,-2-9 2,-3-5-1,0-4 0,-1 2 1,-1 8 0,6 8 1,-1 9-1,2 14 0,0 9 0,5 14 0,4 8 0,3 8-1,6 6 1,11 3-1,10 2 0,9 5 0,12 1 0,15 2 0,14 3 0,18 1 0,12 3-1,13 2 1,13 1 0,17-2-1,18 0 1,8 0-1,15-3 0,5 1 0,11-5 0,2-2 0,5-2 0,-4-1 0,0 3 0,2 0 0,-8 5 0,-1 1 0,-5 3 0,-2 3 0,-2 3 0,-1-1 0,-6-5 0,-9 0 0,-3-5-1,-14-6-3,-15 2-5,-28-3-16,-34-2-6,-23 6 1,-43-2 0,-30 10-1</inkml:trace>
</inkml:ink>
</file>

<file path=ppt/ink/ink10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06.35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1853 43 75,'0'0'24,"-9"25"-1,5-6 0,-12 6-10,2 0-3,5 9 1,0-4-3,9 6-1,0-6 0,16-1 0,4-8-3,10-3-1,5-9-4,3-9-5,3-4-14,1-7-9,-4-12 0,1 2 0,-7-11-2</inkml:trace>
  <inkml:trace contextRef="#ctx0" brushRef="#br0" timeOffset="234.0004">2263-69 70,'0'0'28,"-19"20"-1,8 1 2,4 9-8,0 16-7,-6 8-3,5 13-4,-5 6-2,2 6-2,1 1-1,1-4-1,5-1-4,1-13-7,8-12-14,8-13-6,-1-17 0,8-13 1,-1-18-1</inkml:trace>
  <inkml:trace contextRef="#ctx0" brushRef="#br0" timeOffset="702.0013">2986 208 92,'-22'25'27,"-10"2"1,2 10 2,-7 6-15,-6 2-6,2 8-2,-3-3-3,6 3-1,3-7-1,3-5 0,7-7-3,9-13-1,16-21-3,0 0-7,0 0-12,33-23-6,-8-9 0,7-2 1,-3-8 0</inkml:trace>
  <inkml:trace contextRef="#ctx0" brushRef="#br0" timeOffset="436.8008">2617 224 79,'27'11'29,"-6"5"-2,4 14 2,-3 4-5,1 5-15,5 8-3,-3 1-2,0-2-3,0-2-2,-2-10-3,0-4-8,-5-5-17,-18-25 1,23 13 0,-23-13-1</inkml:trace>
  <inkml:trace contextRef="#ctx0" brushRef="#br0" timeOffset="1092.0019">3206-87 62,'16'-19'26,"-16"19"0,20-9 1,-20 9-4,28-2-10,-28 2-5,29 0-1,-29 0-2,19 11-1,-19-11 1,0 28 0,-7-8 1,-4 6-1,-5-1 1,0 9-1,-5-2 0,5 4-1,-2-6-1,9-2-1,4-5 0,7-3-1,-2-20-2,21 18-1,4-15-4,-4-12-14,8-3-13,5-2-1,-6-8 0,4 1 1</inkml:trace>
  <inkml:trace contextRef="#ctx0" brushRef="#br0" timeOffset="-592.8008">45 0 86,'0'0'26,"32"38"2,-26-1 2,-3 11-18,-3 18-2,-5 3-3,-4 11-1,-5 0-4,0-1 0,-2-6-2,1-11-5,8-12-9,2-8-14,3-22 0,2-20 0,0 0-2</inkml:trace>
  <inkml:trace contextRef="#ctx0" brushRef="#br0" timeOffset="-374.4004">454 388 92,'38'-2'29,"-3"-5"1,6 5 1,-7 1-8,5-6-15,7 5-4,1-2-3,-3-1-6,6 1-13,0 3-12,-6-8 0,3 2 0,-10-4 0</inkml:trace>
</inkml:ink>
</file>

<file path=ppt/ink/ink10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02.15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-636 1339 78,'-30'14'27,"30"-14"0,52 18-3,24-15-14,38 4-2,32-3-1,37 3-1,25 0-1,22 6-2,10-3 0,3 4-1,-11 4-1,-14 0-2,-24 3-3,-35-1-5,-37 3-15,-29 5-4,-51-1-1,-24 7-1,-36-6 1</inkml:trace>
</inkml:ink>
</file>

<file path=ppt/ink/ink10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04.04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7392-344 99,'0'0'27,"0"0"2,7 39 0,-16 13-22,3 21-1,-1 19-2,-2 15-1,1 10-1,-1 6-2,3-4-2,1-10-3,5-6-7,-4-14-12,1-22-5,3-12 0,-5-19 0,-1-8 1</inkml:trace>
</inkml:ink>
</file>

<file path=ppt/ink/ink10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07.99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 0 72,'0'0'28,"0"0"1,0 0-2,-3 23-4,3-23-12,-16 20-3,16-20-3,0 0-1,0 0-2,0 0-3,0 0-7,0 0-17,0 0-5,19-14 1,-19 14-1,-1-18 0</inkml:trace>
  <inkml:trace contextRef="#ctx0" brushRef="#br0" timeOffset="686.401">485-469 59,'0'0'27,"19"-25"0,-5 9 0,11 0-3,9 1-10,-2-2-4,5 4-3,-5 2-2,2 6-2,-4 3-1,-3 6-1,-7 8 0,-8 10 0,-8 8-1,-8 7 1,-8 10-1,-8 6 0,-8 6 0,-6 5 1,-5 1-1,-4 1 0,2-5 1,-2-6-1,10-4 1,6-8 1,7-7-1,12-10 1,9-6 1,15-6-1,9-8 0,13-5 0,4-2-1,8-7 0,3 0-3,-3-7-3,2 6-12,-8-3-14,-6-2-1,-3 5 0,-6-4-1</inkml:trace>
  <inkml:trace contextRef="#ctx0" brushRef="#br0" timeOffset="1185.6018">2187-2 95,'14'27'30,"11"-9"0,12 1 1,10-3-19,6-7-8,4-5-16,0-6-17,9 0 0,-8-14 0,4 2-2</inkml:trace>
  <inkml:trace contextRef="#ctx0" brushRef="#br0" timeOffset="1014.0018">2272-272 100,'16'0'29,"13"4"0,4-6-1,5 0-20,12 2-3,-2 2-3,0-4-4,-2 7-7,-12 1-15,-11-5-4,-23-1-1,9 16-1,-22 0 1</inkml:trace>
  <inkml:trace contextRef="#ctx0" brushRef="#br0" timeOffset="1513.2027">3885-517 79,'0'0'30,"27"16"1,0-15-1,8-1-4,10 2-19,1-7-5,7-2-4,4 0-9,-3-2-13,1-7-5,4 5-1,-8-7 0,10 4 1</inkml:trace>
  <inkml:trace contextRef="#ctx0" brushRef="#br0" timeOffset="2012.4036">5289-985 49,'0'0'25,"-9"-25"2,9 25 0,30-16-4,-1 5-8,10 4-2,3-4-4,12 6-3,-1-4-1,4 6-1,-9 1-1,-3 5-1,-13 4-1,-11 9 0,-16 6 0,-15 10-1,-15 11 1,-16 8-1,-11 8 0,-6 3 0,-3 4 0,1 0 0,6-2 1,13-6-1,11-10 0,19-8 1,20-10-1,18-9 1,17-12-1,17-5 1,12-6-1,7-5 1,4-2-1,-3 0-1,-4 0-1,-13 0-1,-11 9-7,-19-3-14,-16-1-7,-18 4 1,0 0-1,-22 7 1</inkml:trace>
</inkml:ink>
</file>

<file path=ppt/ink/ink10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10.42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0 129 90,'36'13'30,"35"-3"-1,23-8 3,34-5-19,32 1-4,27-7-2,23 2-2,19-6-2,19 4 0,11-3-1,8 3 0,5-2 0,-1 3-1,-5-1 0,-6 2 0,-16-1-1,-17 1 0,-27 2-3,-31-4-2,-38 6-4,-40-5-7,-43 5-16,-48 3 0,-20 12 0,-44 3-1</inkml:trace>
</inkml:ink>
</file>

<file path=ppt/ink/ink10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11.09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0 851 58,'9'38'27,"10"20"-1,-2 10 2,9 10-6,4 9-9,8-1-4,10-3-2,-2-8-3,6-11-1,-4-16-1,0-18-1,-6-17 0,-2-19-1,-10-13 1,-7-11 0,-9-18 0,-5-13-1,-9-10 1,-7-11-1,-7-12 0,-1-6 0,-1-1 0,0 3 0,4 6 1,5 6 0,7 12 0,11 9 1,8 14 0,15 12 0,9 5 0,17 6 0,13 1 0,18 5 0,19-1 0,22 4-1,21-1 1,21-3 0,25-4 0,22 1-1,22-1 1,22 0-1,11 2 1,10 2-1,3 2-1,-5 3 1,-12 6-1,-21-1-1,-30 6-5,-42-5-6,-36 5-14,-44 3-8,-51 2 0,-48 2 1,-34 7-1</inkml:trace>
</inkml:ink>
</file>

<file path=ppt/ink/ink10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14.85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301 676 33,'30'-5'18,"-30"5"1,27 3 2,-27-3-3,12 18-7,-8 0 0,0 5-2,-3 11-1,-1 14-2,-1 12 0,-1 17-2,-2 15-1,1 15 0,-4 12 0,-2 11-2,-4 7 1,-3 0 0,-2 2 0,-3-1 0,-4-2 0,-1-1 0,1-2 0,-4 2 0,2 1-1,4-1-1,2 0 2,3-5-2,6-4 1,1-9-1,2-4 1,0-10-1,2-11 1,0-8-1,-2-8 0,0-6 0,0-10 0,0-10 0,4-11-1,5-9 1,5-8 0,-5-22 0,31 17 0,-10-22 1,6-4-1,7-3 0,3-1 1,7 1 1,10-1 0,1 4 0,9 4 0,11 2 0,12 4 0,7 3 0,11 1 0,11 4 0,8 0-1,10 0 0,10 2 1,5-4-1,8 2 1,4-6 0,7 3-1,1-3 0,1-1 0,1 0 0,3-1-1,1 1 1,-1-2-1,-1 0 0,-1 0 0,1-2 1,1 2-1,-5 2 1,-5 0-1,-8 0 0,-5 3 1,-8-1-1,-3-1 0,-8 3 1,-8-3-1,-5 2 0,-7-1 0,-10 0 1,-11-3-1,-15-1 0,-12 0 0,-14 0 0,-13-1 0,-10-1 0,-8 0 1,1-2-1,-4 1 0,2-2 1,-18 5 0,27-20 0,-15 4 0,-3-5 1,0-4-1,-7-6 0,-1-1 1,1-1-2,3-3 1,-1 2 0,3-1-2,0-4 1,4-2 0,0-6 0,-3-8 0,1-7 0,-3-9 0,-5-9 0,-1-11 0,-5-8-1,-4-10 1,-5-14-1,-9-5 1,-6-5-1,-4-4 1,-1-4-1,-4 3 1,5 1 0,2 0 0,8 0 0,14 0 0,9-4 0,13-5 0,5-3-1,8-2 1,5 0 0,-3 8 0,-3 13 0,-4 13 0,-10 12 0,-9 16 0,-4 13 0,-5 12 0,-2 10 1,-2 8-2,2 5 1,-1 7 1,3 6-1,1 8 0,6 20 0,-16-23 1,16 23-1,-35-5 0,6 7 0,-10 1-1,-11 3 2,-10-3-2,-15 2 1,-12 1-1,-14-1 1,-13 2 0,-18 2 0,-10 2 0,-18 1 0,-18 2 0,-7 2-1,-14 2 1,-8 0 0,-6 0 0,-2-2 1,-4-2-2,2-1 2,-2-3-1,0-3 0,2 0 0,2-1 0,5-1 0,2-1 0,7 1 0,11 0 0,10 1 0,11 1 1,14 0-1,18 0 0,15 0 0,19 2 0,17 3 0,24 3 0,19 4 0,22 6 0,14 4-1,16 10 1,10 9 0,4 10 0,-1 8-2,-1 14 0,-10 0-3,1 13-7,-10 3-20,-2-2-3,-2-1 2,-5-10 0</inkml:trace>
</inkml:ink>
</file>

<file path=ppt/ink/ink10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11.40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32 0 101,'9'50'28,"-7"7"1,-2 9-2,-4 6-20,-4 3-3,-1 0-1,0-8-3,0-8-4,5-11-11,4-10-13,-1-17 0,1-21 0,0 0-1</inkml:trace>
  <inkml:trace contextRef="#ctx0" brushRef="#br0" timeOffset="187.2004">349 279 112,'50'-3'30,"-2"-4"1,3 1-4,3 4-19,-5-3-5,1 3-4,-2 1-11,-7 1-18,-9-9 0,6 2 0,-12-11 0</inkml:trace>
  <inkml:trace contextRef="#ctx0" brushRef="#br0" timeOffset="390.0006">1135 62 81,'0'0'30,"9"36"-1,-7-15 2,7-1-13,5 5-9,4-6-3,7 3-3,-1-6-5,7-6-5,3-4-14,3-5-9,-7-8 0,2 0 1,-7-12-1</inkml:trace>
  <inkml:trace contextRef="#ctx0" brushRef="#br0" timeOffset="624.0009">1553-37 99,'-12'28'29,"-1"17"1,-8 1-1,0 4-17,5 10-3,-2-3-5,3 4 0,3-8-4,7-5-1,8-7-13,6-13-15,-9-28-3,27 20 2,-8-31-2</inkml:trace>
  <inkml:trace contextRef="#ctx0" brushRef="#br0" timeOffset="1107.6018">2298-14 67,'0'0'29,"-28"34"0,1-8 1,-3 10-3,-4 10-15,-10 2-4,3 9-2,-11 2-3,8-1 0,1-8-3,8-7-1,15-8-5,2-17-5,18-18-14,0 0-6,34-16 1,0-5-1,-4-15 2</inkml:trace>
  <inkml:trace contextRef="#ctx0" brushRef="#br0" timeOffset="858.0014">1884 52 99,'25'14'29,"3"13"2,-5-1 1,-5 3-22,9 8-2,-4-3-3,5 3-2,1-5-1,-1-5-1,3-4-2,-5-7-3,3-2-7,-6-3-19,-7-11-2,0-2 1,-16 2-1</inkml:trace>
  <inkml:trace contextRef="#ctx0" brushRef="#br0" timeOffset="1528.8026">2686-203 73,'0'0'26,"41"-14"0,-21 3 0,6 6-13,-1 5-3,-9 2-5,-16-2-1,18 16-1,-18-16-1,-18 32 0,0-9 0,-10 0 0,3 4 0,-2-1 1,8 3 0,3-2-1,9-3 1,8-2 0,10-6-1,9-4-2,3-8-3,11-2-11,1-4-17,-6-11 1,-1 4 0,-14-7-1</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6:55.88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A42C3E3-18B4-4B4B-BAFF-123F8E7C0848}" emma:medium="tactile" emma:mode="ink">
          <msink:context xmlns:msink="http://schemas.microsoft.com/ink/2010/main" type="writingRegion" rotatedBoundingBox="10097,4290 15970,2254 16495,3766 10621,5803"/>
        </emma:interpretation>
      </emma:emma>
    </inkml:annotationXML>
    <inkml:traceGroup>
      <inkml:annotationXML>
        <emma:emma xmlns:emma="http://www.w3.org/2003/04/emma" version="1.0">
          <emma:interpretation id="{67480B93-FD71-4985-BFEB-317CB7DE9719}" emma:medium="tactile" emma:mode="ink">
            <msink:context xmlns:msink="http://schemas.microsoft.com/ink/2010/main" type="paragraph" rotatedBoundingBox="10097,4290 15970,2254 16495,3766 10621,5803" alignmentLevel="1"/>
          </emma:interpretation>
        </emma:emma>
      </inkml:annotationXML>
      <inkml:traceGroup>
        <inkml:annotationXML>
          <emma:emma xmlns:emma="http://www.w3.org/2003/04/emma" version="1.0">
            <emma:interpretation id="{517E6B59-F5ED-41BC-A7F4-C23E9BBA8CF5}" emma:medium="tactile" emma:mode="ink">
              <msink:context xmlns:msink="http://schemas.microsoft.com/ink/2010/main" type="line" rotatedBoundingBox="10097,4290 15971,2253 16495,3766 10621,5803"/>
            </emma:interpretation>
          </emma:emma>
        </inkml:annotationXML>
        <inkml:traceGroup>
          <inkml:annotationXML>
            <emma:emma xmlns:emma="http://www.w3.org/2003/04/emma" version="1.0">
              <emma:interpretation id="{EDB9D181-9CDF-49F4-9BB9-3CE0ADE34664}" emma:medium="tactile" emma:mode="ink">
                <msink:context xmlns:msink="http://schemas.microsoft.com/ink/2010/main" type="inkWord" rotatedBoundingBox="10119,4356 13515,3178 14017,4625 10621,5803"/>
              </emma:interpretation>
              <emma:one-of disjunction-type="recognition" id="oneOf0">
                <emma:interpretation id="interp0" emma:lang="en-US" emma:confidence="1">
                  <emma:literal>quotient</emma:literal>
                </emma:interpretation>
                <emma:interpretation id="interp1" emma:lang="en-US" emma:confidence="0">
                  <emma:literal>quotient,</emma:literal>
                </emma:interpretation>
                <emma:interpretation id="interp2" emma:lang="en-US" emma:confidence="0">
                  <emma:literal>quotient"</emma:literal>
                </emma:interpretation>
                <emma:interpretation id="interp3" emma:lang="en-US" emma:confidence="0">
                  <emma:literal>quotient.</emma:literal>
                </emma:interpretation>
                <emma:interpretation id="interp4" emma:lang="en-US" emma:confidence="0">
                  <emma:literal>quotient:</emma:literal>
                </emma:interpretation>
              </emma:one-of>
            </emma:emma>
          </inkml:annotationXML>
          <inkml:trace contextRef="#ctx0" brushRef="#br0">392 149 62,'-45'-19'27,"-8"1"-1,1 11 0,-1 7-6,1 9-11,8 14-4,6 13-3,8 8 0,12 9-2,11 3 1,14 2-1,11-4 0,16-8 0,9-17 0,8-19 0,6-13 0,0-17 0,0-10 0,-9-15 0,-7-6 0,-13-8 1,-8 0-2,-13-1 2,-5 4-1,-6 7 1,-1 8-1,-4 10 1,9 31-1,-16-16 1,7 32-1,2 15 1,0 15-1,-2 11 0,-2 14 0,2 16 0,1 11-1,0 18 0,5 7 1,3 7-2,5 0 2,9-5-1,6-13 0,12-17 0,7-22 2,6-31-1,3-20 2,-2-29 0,-2-20 0,-8-18 1,-11-12 1,-20-14 0,-10-6 0,-17-1 1,-6 9-2,-13 6 1,0 13-2,0 8-2,4 11-2,10 15-5,4 4-12,23 12-12,-11-22 1,22 3-1,9-6 1</inkml:trace>
          <inkml:trace contextRef="#ctx0" brushRef="#br0" timeOffset="265.2303">749 333 63,'9'39'26,"-5"-12"0,6 5 1,-1-2-11,4-10-2,8-6-4,0-16-2,8-7-1,-4-17-2,3-7-1,-3-8 0,-4-3-2,-8-2 0,-6 5 0,-7 5-2,-4 8-1,-1 10-4,5 18-5,-16-20-15,16 20-6,0 0 0,0 0 0,16 7 1</inkml:trace>
          <inkml:trace contextRef="#ctx0" brushRef="#br0" timeOffset="530.4609">1167 126 81,'-2'23'26,"6"9"0,-4-5-3,7 2-12,9-1-2,2-10-4,8-7 0,1-17-1,7-6 1,-2-15-1,0-3 1,-7-8-1,-4-1 0,-14-4-1,-7 3-1,-12 2 0,-9 6-2,-6 11-3,-7-4-4,4 12-14,0 3-10,-1 2 1,5 8-1,8-1 0</inkml:trace>
          <inkml:trace contextRef="#ctx0" brushRef="#br0" timeOffset="811.2936">1622-583 63,'-23'-7'26,"23"7"1,-16 30 0,18 4-5,3 20-9,4 12-5,4 16-3,-1 8-3,1 8-3,-1 4-6,-5-11-12,0-13-9,0-10 1,-3-24-2,1-17 1</inkml:trace>
          <inkml:trace contextRef="#ctx0" brushRef="#br0" timeOffset="1014.1168">1557-177 92,'0'0'28,"35"-21"1,-1 17 0,3 1-19,1-8-7,4-5-7,3 0-12,-4-2-11,-7-3 0,-2 3 0,-8 0-2</inkml:trace>
          <inkml:trace contextRef="#ctx0" brushRef="#br0" timeOffset="1107.7278">2000-280 81,'0'37'28,"1"3"-2,1 6 1,0 0-10,1-1-10,1-8-7,5-3-15,3-9-12,-12-25 0,23 4-1,-14-26-1</inkml:trace>
          <inkml:trace contextRef="#ctx0" brushRef="#br0" timeOffset="1232.542">2033-561 63,'-9'-16'16,"9"16"-14,-19-6-2,19 6-8,0 0-11</inkml:trace>
          <inkml:trace contextRef="#ctx0" brushRef="#br0" timeOffset="1513.3743">2293-271 68,'18'-4'28,"3"-8"-2,-7-15 2,-1-7-4,-3-2-14,-10-3-3,-3 7-4,-6 9 0,9 23-1,-34-7 0,16 28-2,-3 15 2,5 14-1,4 9 1,6 5-1,6 0 0,7-5-2,9-10-3,0-16-7,11-16-15,3-10-3,-1-17 0,1-10-1,-1-12 1</inkml:trace>
          <inkml:trace contextRef="#ctx0" brushRef="#br0" timeOffset="1809.8088">2546-295 61,'7'-16'25,"-7"16"0,0 0 1,12 24-5,-5 6-8,-7 0-5,0 6-3,-2-4-1,1-2-1,-1-8 0,2-22-1,0 0 1,0 0-1,16-36 0,-2-2 2,2-13 0,6 1 0,-3-2 0,6 10 0,-4 9 0,1 17-1,-1 16 0,0 15-3,-1 11 1,-1 8-3,1 4-1,-4-8-3,9-5-20,-2-13-7,-3-15 1,1-15 0,-1-18-1</inkml:trace>
          <inkml:trace contextRef="#ctx0" brushRef="#br0" timeOffset="2121.8447">3077-633 99,'8'-34'29,"13"11"1,7 5 0,1 6-23,8-1-14,4-5-20,7 2 0,0-7-1,11 2-3</inkml:trace>
          <inkml:trace contextRef="#ctx0" brushRef="#br0" timeOffset="2028.2338">3108-1116 102,'0'0'29,"12"52"1,-7 16 0,3 14-19,-3 5-5,7 4-4,3 1-6,-1-8-10,0-9-16,2-9 0,-9-16 0,0-13-2</inkml:trace>
        </inkml:traceGroup>
        <inkml:traceGroup>
          <inkml:annotationXML>
            <emma:emma xmlns:emma="http://www.w3.org/2003/04/emma" version="1.0">
              <emma:interpretation id="{335A05B1-465F-4F9E-AAA2-274BFD7FBFA1}" emma:medium="tactile" emma:mode="ink">
                <msink:context xmlns:msink="http://schemas.microsoft.com/ink/2010/main" type="inkWord" rotatedBoundingBox="14172,2877 15971,2254 16318,3255 14519,3879"/>
              </emma:interpretation>
              <emma:one-of disjunction-type="recognition" id="oneOf1">
                <emma:interpretation id="interp5" emma:lang="en-US" emma:confidence="0">
                  <emma:literal>we!</emma:literal>
                </emma:interpretation>
                <emma:interpretation id="interp6" emma:lang="en-US" emma:confidence="0">
                  <emma:literal>woe!</emma:literal>
                </emma:interpretation>
                <emma:interpretation id="interp7" emma:lang="en-US" emma:confidence="0">
                  <emma:literal>wale!</emma:literal>
                </emma:interpretation>
                <emma:interpretation id="interp8" emma:lang="en-US" emma:confidence="0">
                  <emma:literal>wk!</emma:literal>
                </emma:interpretation>
                <emma:interpretation id="interp9" emma:lang="en-US" emma:confidence="0">
                  <emma:literal>nee!</emma:literal>
                </emma:interpretation>
              </emma:one-of>
            </emma:emma>
          </inkml:annotationXML>
          <inkml:trace contextRef="#ctx0" brushRef="#br0" timeOffset="3011.1473">4232-836 54,'9'37'20,"-8"-3"2,8 13-1,-7-1-6,0-5-6,0 0 0,-4-9-2,0-9-1,2-23 1,0 0-1,0 0 0,-3-30-1,13-9 0,8-10-1,3-4 0,8 1 0,1 1 0,4 8-2,-6 9 0,-3 9-1,2 11-2,-6 12-2,-1 4 1,-4 7 0,0-2-1,-16-7 0,30 16 1,-30-16 1,23 14 0,-23-14 0,0 0 1,16 18 0,-16-18 1,4 18 0,-4-18 0,5 25 1,-1-9 1,3 7-1,-2 0 1,2 6 0,2-3-1,0 1 0,0-7 0,3-4-1,-12-16 1,32 1-1,-12-15 1,1-7-1,2-11 0,1-6 1,-1-8-1,-4-7-1,-3-10 1,-2-4-1,-3-1 1,-2 2 0,-2 5-1,-2 4 2,1 9-3,-1 13 2,2 10-1,-3 9 1,-4 16-2,0 0 1,18-11 0,-18 11-1,16 13 2,-16-13-3,14 21 3,-14-21-2,14 23 2,-14-23-2,7 20 2,-7-20-1,0 0 1,0 0-1,0 0 0,0 0 0,0 0 0,-7-22 0,7 22-2,0 0 1,-7-16-3,7 16-1,0 0-6,-18-2-12,18 2-9,0 0 1,-19 6 1,19-6-1</inkml:trace>
          <inkml:trace contextRef="#ctx0" brushRef="#br0" timeOffset="3338.7851">5107-1597 88,'0'0'26,"0"0"1,0 0-2,-14 22-13,17 13-5,-5 15-2,4 14 0,-4 13-1,1 12-1,-3-2-1,-1 2-1,3-3-3,-2-13-5,10-9-9,-1-12-12,2-22-1,6-12 0,-13-18-1</inkml:trace>
          <inkml:trace contextRef="#ctx0" brushRef="#br0" timeOffset="3619.6176">5239-929 73,'21'-21'27,"-5"-2"-1,5 5 0,-1 0-10,-4-9-4,3 4-5,-6-9-1,1 2-1,-9-7-1,1 1 1,-10-1-2,1 6 2,-10 6-3,-5 9 2,-5 9-2,-5 13 0,-2 11 0,-1 12-3,3 10 2,3 9-1,9 7 1,9-1-1,10-3 1,13-4-1,9-10 0,9-8-1,11-15-2,1-16-4,11-10-16,-4-15-9,-3-14 0,-2-7 1,-7-13-2</inkml:trace>
          <inkml:trace contextRef="#ctx0" brushRef="#br0" timeOffset="3978.459">5859-1069 123,'-9'21'33,"1"-5"0,8-16-1,-16 5-26,16-5-8,0 0-15,8-23-15,-8 7-1,2 0 1,-2-5-2</inkml:trace>
          <inkml:trace contextRef="#ctx0" brushRef="#br0" timeOffset="3806.8392">5724-2074 85,'2'-23'30,"-2"23"0,3 21 1,-6 11-13,5 15-6,-4 4-3,5 10-3,1 3-5,-2-2-6,7 2-16,-2-3-12,0-8 2,0 1-1,-2-6-1</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20.08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97 74 32,'0'-25'20,"-9"-3"2,9 28 0,-7-22-5,7 22-2,4 36-4,-4 10-2,5 22-2,-5 13-2,-3 16-1,-3 15-2,-3 5-3,-3-3-4,-4-6-8,-2-19-10,9-9-2,-5-25-1,10-10 0</inkml:trace>
  <inkml:trace contextRef="#ctx0" brushRef="#br0" timeOffset="842.4013">522 558 19,'0'0'14,"0"0"1,0 0-1,0 0-3,8 26-1,-8 5 0,-4 8-2,-3 11-1,-4 7 0,-5 7-3,2 1 0,-7 1-2,3-9 0,-2-12 0,6-15-1,14-30 1,-11 16 1,11-16 0,13-39 0,5 1 1,6-3 0,1-7-1,6-1 1,-3 1-2,4 5 1,-3 9-1,1 11 0,-7 14-1,0 13 1,-3 10 1,-3 14-2,-1 10 0,0 3 0,-1 3-1,-3-3-3,1-4-9,1-3-13,-5-13-1,7-3-1,-16-18 1</inkml:trace>
  <inkml:trace contextRef="#ctx0" brushRef="#br0" timeOffset="1045.2018">1214 645 64,'23'14'26,"-10"4"0,3 14-3,-2 7-10,0 4-4,4 7-4,0-1-3,2-2-3,-1-5-7,-3-6-10,-2-17-7,6-1 0,-20-18-2,34-3 2</inkml:trace>
  <inkml:trace contextRef="#ctx0" brushRef="#br0" timeOffset="1294.802">1634 579 59,'18'-12'23,"-13"29"3,-10 14-5,-6 15-6,-1 14-3,-15 12-3,-1 11-1,-10 11-2,-1 6-1,-5 0-2,-1-4 0,3-6-5,2-10-4,15-5-6,4-13-9,9-17-6,13-13-1,-1-32 0,34 18 0</inkml:trace>
  <inkml:trace contextRef="#ctx0" brushRef="#br0" timeOffset="1778.403">2493 855 66,'0'0'30,"7"21"-1,15-12 0,3-4-3,1-3-16,15 2-2,2-3-6,3-1-3,4 2-14,1 0-14,-6-4 0,3 6 0,-2-6-1</inkml:trace>
  <inkml:trace contextRef="#ctx0" brushRef="#br0" timeOffset="1591.2028">2523 647 62,'18'0'27,"-18"0"1,38 5 0,-12-5-5,8-2-13,9 4-4,3-4-2,2 2-2,-2-2-3,-5 1-3,-2 1-8,-10 3-14,-29-3-2,23 9 0,-23-9-1</inkml:trace>
  <inkml:trace contextRef="#ctx0" brushRef="#br0" timeOffset="2792.4047">3904 666 56,'-7'-18'25,"7"18"2,35-5-1,4 2-6,6 3-11,10-4-2,11 0-2,3 1-2,6 1-1,-2-3-1,-6 1-1,-6-1 0,-10 0 0,-10 1 0,-7 0 0,-14 3 0,-20 1 0,0 0 0,10 16 0,-22 3 0,-2 8 1,-6 5 0,-1 7-1,1 9 1,2 0 0,8 4-1,4-4 1,8-11 0,5-10-1,8-9 0,8-15 1,0-12-1,5-10 1,-3-10 0,2-5 0,-4-8-1,0-3 1,-5 3-1,0 2 1,-4 7-1,0 9 1,-14 24-1,25-14 0,-25 14 2,27 39-1,-13-5 0,2 5 0,0 2 0,0-2-2,0-1-3,-2-13-10,-1-8-14,6-4 0,-3-13 0,4-4-1</inkml:trace>
  <inkml:trace contextRef="#ctx0" brushRef="#br0" timeOffset="2262.0039">4235 102 45,'3'38'22,"4"20"1,-12 6 0,0 20-11,-4 14-1,-4 7-3,3 3-2,-3 1-3,2-10-5,3-11-10,6-12-9,-7-30-2,11-10-1,-2-36 0</inkml:trace>
  <inkml:trace contextRef="#ctx0" brushRef="#br0" timeOffset="3088.8054">5138 901 55,'0'25'24,"-7"-9"2,5 4 0,2-20-8,0 0-3,0 0-2,7-18-4,11-4-1,0-8-3,9-5-1,-1-6-1,6 7 0,0 2-1,0 9 0,-3 7-1,-1 14-2,1 11 3,-6 12-1,2 11-1,-4 4 0,0 6-2,-5-4-5,2 1-16,-4-9-6,-6-12-2,-8-18 1,19 11-1</inkml:trace>
  <inkml:trace contextRef="#ctx0" brushRef="#br0" timeOffset="3291.6057">5762 636 70,'24'-18'27,"-8"9"0,5 15 0,-1 10-8,1 9-6,6 14-3,-6 3-4,6 6-1,-1 2-2,1 2-1,0-2-3,-2-8-3,-1-4-8,-6-12-14,-2-13-3,0-6 0,-16-7-1,25-18 2</inkml:trace>
  <inkml:trace contextRef="#ctx0" brushRef="#br0" timeOffset="3494.4061">6209 679 53,'-9'-16'25,"9"16"2,-27 12 1,6 8-3,-4 3-8,-10 2-6,-3 7-3,-4 2-3,1-1-3,1 3-7,5-2-16,8-13-8,9-1 1,18-20-1,0 0 0</inkml:trace>
  <inkml:trace contextRef="#ctx0" brushRef="#br0" timeOffset="3697.2063">6693 778 102,'0'0'29,"10"20"0,-10-20 1,0 0-23,0 0-11,0 0-19,0 0-5,0 0-1,24-2 1</inkml:trace>
  <inkml:trace contextRef="#ctx0" brushRef="#br0" timeOffset="3978.0068">7507 229 66,'0'0'25,"2"19"-1,-2 15-1,-9 12-10,2 15-4,-5 13-2,-4 12-1,-4 8-2,-1 2-6,-4-5-3,5-6-9,4-6-9,-1-23-2,11-11 0,4-26-1</inkml:trace>
  <inkml:trace contextRef="#ctx0" brushRef="#br0" timeOffset="4290.0073">7813 736 52,'2'41'23,"-16"-4"3,3 11-2,-8-9-3,1-5-9,5-4-2,3-14-3,10-16-2,0 0-1,0 0 0,28-36-1,2 6 1,2-7-1,8 0 0,-1 6-1,2 8 1,-6 9-1,-1 14 0,-6 11 0,-3 10-2,-3 11 0,-5 7-2,-1 4-6,-5 0-20,-2-10-2,2-4 1,-11-29 0</inkml:trace>
  <inkml:trace contextRef="#ctx0" brushRef="#br0" timeOffset="4539.6078">8674 631 88,'9'26'29,"5"12"-2,-5-1 2,4 8-17,4 6-3,3 2-4,5-1-3,5-4-6,-3-9-7,0-5-18,-1 0 1,-8-18 0,0-4-1</inkml:trace>
  <inkml:trace contextRef="#ctx0" brushRef="#br0" timeOffset="4758.0082">9005 643 64,'-27'16'28,"4"11"-2,-16 3 1,-4 13-2,-6 5-14,-8 5-9,-7 4-13,-4-7-15,11 5 0,-2-16 0,15 0-2</inkml:trace>
  <inkml:trace contextRef="#ctx0" brushRef="#br0" timeOffset="5756.4101">-1018 2705 80,'0'0'29,"32"23"-1,9-9 1,7-3-18,12-8-5,19 4 0,8-7-3,7 0-2,2-3-3,-7-6-5,-5 4-14,-10 5-6,-20-2-1,-13 9-1,-25-2 0</inkml:trace>
  <inkml:trace contextRef="#ctx0" brushRef="#br0" timeOffset="5974.8105">-689 2995 71,'21'46'27,"1"4"0,10 12-1,-4 5-15,4-1-3,4 0-3,-4-5-5,-5-10-8,-4-8-11,0-9-6,-23-34-1,26 19-2,-26-19 2</inkml:trace>
  <inkml:trace contextRef="#ctx0" brushRef="#br0" timeOffset="6193.2107">-218 3126 53,'13'34'25,"-18"0"2,-3 16-1,-11 7-4,-8 5-11,-1 11-3,-4 1-2,-4 5-3,1-10-1,4-7 0,8-10-3,5-17-6,13-15-18,5-20-2,16-7-1,7-18 0</inkml:trace>
  <inkml:trace contextRef="#ctx0" brushRef="#br0" timeOffset="5522.4095">-467 1958 68,'0'0'28,"11"30"-2,-2 14-1,-9 15-15,0 5-3,5 9-3,-1 3-1,1-3-6,-1-5-7,-1-6-13,-6-17-2,1-3-2,-12-17 0</inkml:trace>
  <inkml:trace contextRef="#ctx0" brushRef="#br0" timeOffset="6411.6112">366 2705 82,'16'-20'28,"0"9"-1,-16 11 0,7-16-17,-7 16-11,0 0-13,0 0-12,21 11 0,-3-4-3,-18-7 2</inkml:trace>
  <inkml:trace contextRef="#ctx0" brushRef="#br0" timeOffset="6614.4116">770 2564 73,'0'0'27,"19"11"0,-6 5-2,1 5-13,2 6-2,7 5-3,0 2-4,4 1-1,0 1-5,-6-6-12,-3-7-11,5-2-1,-23-21-1,28 6-1</inkml:trace>
  <inkml:trace contextRef="#ctx0" brushRef="#br0" timeOffset="6879.612">1289 2441 53,'-9'25'26,"-2"20"2,-10 5 1,-2 12-6,-7 14-9,-8 8-4,3 10-2,-6 0-3,2 4 0,0-9-3,3-7-1,6-11-3,7-14-3,12-14-6,4-18-14,7-25-4,0 0-1,28-29 0,1-5 1</inkml:trace>
  <inkml:trace contextRef="#ctx0" brushRef="#br0" timeOffset="7129.2125">1782 2151 55,'0'0'26,"26"20"2,-17-2-1,0 8-5,-3 12-12,-5-3-3,-1 8-3,-3-2-4,-3-4-7,-1-5-18,7 0-2,-3-16 0,12 0-1</inkml:trace>
  <inkml:trace contextRef="#ctx0" brushRef="#br0" timeOffset="7394.4129">2618 2473 86,'0'25'27,"0"-25"1,23 16-1,0-10-17,5-3-5,10-1-2,3-2-4,-2-2-3,4 0-11,-10 6-11,-10-6-1,-3 8-1,-20-6 0</inkml:trace>
  <inkml:trace contextRef="#ctx0" brushRef="#br0" timeOffset="7566.0132">2643 2682 85,'-11'35'28,"11"-35"1,18 29 0,3-19-16,6-6-10,7-1-16,-1-8-14,8 5 0,-7-12-1,3 6-2</inkml:trace>
  <inkml:trace contextRef="#ctx0" brushRef="#br0" timeOffset="8205.6144">4320 2465 68,'-25'-2'25,"5"7"-1,-15-5 1,-1 2-13,-6 7-6,3 0-1,6 3-2,5 2 1,10 6-2,9 3 0,15 2-1,10 9 1,12 1-1,6 3 0,5 3 0,2-1 0,-4 1 0,-6-2 1,-10 1-1,-12-8-1,-15-6 1,-10-4-1,-12-5 1,-9-6-1,-4-6 0,-5-5-3,3-8-6,5-8-14,14 0-3,0-9-1,16 5 0,2-8 1</inkml:trace>
  <inkml:trace contextRef="#ctx0" brushRef="#br0" timeOffset="8548.8148">4580 2733 65,'62'-9'25,"2"2"-1,-16-11-1,2-1-3,-11-4-13,-7-4-1,-7 4-4,-9-4-2,-13 4 0,-8 2 0,-6 1 1,-10 2-1,-4 4 1,-7 5 0,0 4 0,-3 7 1,2 8 0,0 6 1,6 11 0,0 9 1,11 6 0,4 5-1,12 2 0,5-1 0,9-3-1,13-6-1,5-9-4,14-8-10,10-12-15,4-13 0,15-6 0,-2-13-2</inkml:trace>
  <inkml:trace contextRef="#ctx0" brushRef="#br0" timeOffset="8767.2154">5549 2534 67,'-30'-4'28,"0"11"0,-8-1 0,6 8-3,4 9-13,1 4-3,15 12-2,4-2-2,14 4-1,10-3 0,7-3-3,9-5-1,5-10-3,8-8-11,-3-12-6,1-9-10,7-3 1,-7-13-2,3 0 0</inkml:trace>
  <inkml:trace contextRef="#ctx0" brushRef="#br0" timeOffset="9157.216">6051 2091 51,'9'-18'23,"12"11"3,-5-5-1,7 6-3,2 3-10,-4 3-1,1 5-5,-22-5-2,21 27-2,-23-9-1,-9 8 0,-5 1 0,-7 3-1,-3 2 1,-3 4 0,6-4 0,4 2-1,4-4 1,12-4-2,10-1-3,4-5-15,5-6-7,10 0 0,-3-8-1,9-1-1</inkml:trace>
  <inkml:trace contextRef="#ctx0" brushRef="#br0" timeOffset="9594.0167">6808 2520 74,'-32'23'29,"0"12"0,-14 1 0,-2 5-5,-2 3-15,-3-5-5,5 1-5,7-5-11,7-5-15,2-12-1,20-2 1,12-16-2</inkml:trace>
  <inkml:trace contextRef="#ctx0" brushRef="#br0" timeOffset="9375.6164">6430 2431 70,'3'26'26,"13"15"0,-7-3 1,11 6-10,1 8-5,-2-4-5,6 3-1,-2-6-2,2-1-2,-2-8-1,2-6-6,-3-12-14,1-4-9,-7-14 0,3-3 1,-6-15-1</inkml:trace>
  <inkml:trace contextRef="#ctx0" brushRef="#br0" timeOffset="9796.817">7575 2589 91,'27'0'30,"-11"9"-1,-16-9 2,0 0-16,-6 18-8,6-18-8,0 0-12,-16 16-16,16-16-1,0 0 1,23 0-1</inkml:trace>
  <inkml:trace contextRef="#ctx0" brushRef="#br0" timeOffset="10077.6177">8313 1990 79,'0'0'26,"-3"41"0,-13 1 0,-2 19-15,-4 15-2,-4 11-2,-3 13-2,-4 1-3,1-3-3,3-5-5,2-13-11,2-20-9,17-8 0,-1-24-2,18-12 1</inkml:trace>
  <inkml:trace contextRef="#ctx0" brushRef="#br0" timeOffset="10405.2182">8495 2568 57,'14'49'23,"-25"-15"2,0 11-1,-10-4-5,0 0-9,1-4-2,1-10-1,6-8-1,13-19-2,0 0 1,-2-19 0,22-6-1,1-7-1,8 0 1,-1-2-2,6 7 0,-4 4 0,2 11-1,-7 12 1,0 12-1,-7 9 1,-2 6-2,-2 7-4,-9 0-14,-1-1-11,1 5 0,-5-17-1,2-1-1</inkml:trace>
  <inkml:trace contextRef="#ctx0" brushRef="#br0" timeOffset="10842.019">9667 2507 83,'-22'25'27,"-2"-9"0,2 13-1,-13-5-11,-8 8-11,0 2-8,1-2-16,4 6-4,-3-10-2,15 4-1,-3-12 1</inkml:trace>
  <inkml:trace contextRef="#ctx0" brushRef="#br0" timeOffset="10639.2186">9398 2500 91,'13'25'28,"-1"18"0,-7-1-1,6 5-16,5 6-3,0-3-3,4-2-4,1-4-4,-3-6-10,-2-19-16,2-1 2,-18-18-1,16-4 0</inkml:trace>
  <inkml:trace contextRef="#ctx0" brushRef="#br0" timeOffset="11310.0198">10590 2680 90,'18'-14'29,"5"-2"-1,16 12 2,11 2-15,3-3-6,11 3-5,0 2-6,-2 0-21,-3-5-5,2 3-2,-10-3 1,3 1-2</inkml:trace>
  <inkml:trace contextRef="#ctx0" brushRef="#br0" timeOffset="11138.4194">10850 2465 91,'-16'32'26,"5"16"0,-9 1-3,1 5-15,3 1-5,2 4-6,-1-4-8,-1-11-12,9 1-1,-9-22-2,11-2 0</inkml:trace>
  <inkml:trace contextRef="#ctx0" brushRef="#br0" timeOffset="11809.2207">11522 2593 72,'27'5'28,"17"4"-1,4-9 0,13 0-5,-1-2-18,9 0-8,-1 2-17,-6-7-5,1 7 0,-12-9-2,2 11 1</inkml:trace>
  <inkml:trace contextRef="#ctx0" brushRef="#br0" timeOffset="11590.8202">11926 2073 95,'3'39'28,"-6"8"0,1 18 2,-7 8-21,-2 11-4,2 10 1,-5-1-3,0-3-2,-4-4-2,-1-15-4,6-7-11,6-11-13,-4-22 0,10-10 1,1-21-2</inkml:trace>
  <inkml:trace contextRef="#ctx0" brushRef="#br0" timeOffset="12199.2214">12566 2569 35,'-36'11'20,"8"14"1,-11 2 2,9 10-3,-4 2-6,7 4-4,6 0-2,7-3-3,12-2 0,9-15-2,9-9-1,9-12 0,7-9 1,2-11-1,3-5 0,-1-6 1,-3-3 0,-6-3 0,0 5 0,-11 3 1,0 7-1,-9 4 2,-7 16-2,0 0 0,16 25-1,-14 2 0,-1 7 0,1 1-4,2 3-2,6 1-9,3-5-14,1-15-2,11-3-1,-2-14 0</inkml:trace>
  <inkml:trace contextRef="#ctx0" brushRef="#br0" timeOffset="12511.2219">12968 2872 49,'-11'25'21,"11"-25"2,0 0-1,0 0-5,16-22-5,9-4-2,6-10 0,6 1-1,2-3-1,2 8-3,-4 3 1,4 11-2,-7 11 1,2 16-2,-4 10 0,-2 9-2,0 8-2,-3 1-3,3 2-10,0 0-15,-7-15 0,4-3 0,-6-16-1</inkml:trace>
  <inkml:trace contextRef="#ctx0" brushRef="#br0" timeOffset="12745.2223">13961 2536 83,'26'39'27,"-8"0"1,10 11-2,1-2-16,1 0-4,8-2-1,1-2-5,2-4-9,-2-12-14,3-3-3,-11-13-1,-1-4-1,-14-17 1</inkml:trace>
  <inkml:trace contextRef="#ctx0" brushRef="#br0" timeOffset="12963.6227">14343 2568 67,'-20'10'28,"3"17"-2,-15-2 2,-2 5-7,-9 9-11,-7-1-5,6 1-3,-2-4-6,5-1-13,3-12-10,17-3 1,21-19-1,0 0-1</inkml:trace>
  <inkml:trace contextRef="#ctx0" brushRef="#br0" timeOffset="13166.423">14855 2603 85,'30'7'26,"-30"-7"2,22 11-2,-22-11-16,0 0-6,0 0-6,0 0-16,0 0-8,0 0 0,0 0-3,21-25 3</inkml:trace>
  <inkml:trace contextRef="#ctx0" brushRef="#br0" timeOffset="13447.2236">16356 1769 81,'-12'37'25,"1"24"0,-14-1-1,2 19-19,-2 6-1,1 4-2,-1-2-6,3-5-5,5-7-9,-3-20-6,13-5-1,-7-24-1,6-3 0</inkml:trace>
  <inkml:trace contextRef="#ctx0" brushRef="#br0" timeOffset="13665.624">15654 2676 98,'53'7'30,"18"8"-1,8-7 2,11-2-23,8 4-3,7-2-3,-3 0-3,-12 0-4,-8-1-11,-16-6-14,-9 8 1,-23-7-1,-13 7 0</inkml:trace>
  <inkml:trace contextRef="#ctx0" brushRef="#br0" timeOffset="13915.2244">15955 3057 88,'17'50'28,"14"12"1,-3 0 1,11 4-14,-3 5-11,-1-3-1,4-6-4,-7-3-1,-5-17-4,-2-10-8,-5-9-15,-20-23 0,26 2-1,-19-21 0</inkml:trace>
  <inkml:trace contextRef="#ctx0" brushRef="#br0" timeOffset="14149.2248">16405 3165 76,'-25'36'30,"-11"14"0,-16 3 1,-3 6-5,-7 10-16,-13-1-2,1 5-3,-1-11-3,6-9-5,13-6-11,16-12-17,11-19-1,29-16 1,0-18-1</inkml:trace>
  <inkml:trace contextRef="#ctx0" brushRef="#br0" timeOffset="15678.0275">-577 4857 67,'-21'25'27,"24"-7"0,-3-18 0,22 24-13,12-11-3,8-8-4,12 2-1,6-5-3,4-2-4,4 0-6,-6 0-15,-11-3-6,-4 4 0,-21-1-1,-10 7 1</inkml:trace>
  <inkml:trace contextRef="#ctx0" brushRef="#br0" timeOffset="15849.6278">-346 5225 69,'27'46'26,"2"-3"-1,8 9-1,-3-3-14,5 3-10,-2 3-13,-7-14-10,4 2-2,-12-20-1,4-7 0</inkml:trace>
  <inkml:trace contextRef="#ctx0" brushRef="#br0" timeOffset="15459.627">-298 4334 63,'8'-18'26,"-8"18"-1,16 5-1,-13 17-9,2 13-3,-6 10-4,2 10-3,-2 9-2,-1 4-1,-2-4-5,-3-7-11,0-11-12,4-3-1,-8-17 0,4-3-1</inkml:trace>
  <inkml:trace contextRef="#ctx0" brushRef="#br0" timeOffset="16083.6282">138 5323 57,'-19'50'24,"1"21"2,-11 5-1,-3 8-11,-5 8-4,-4 1-3,2-1-2,2-12-2,10-8-4,11-23-10,9-13-12,7-36-3,34-4-1,-1-36 1</inkml:trace>
  <inkml:trace contextRef="#ctx0" brushRef="#br0" timeOffset="16302.0285">576 5031 54,'16'-2'25,"-16"2"3,21 13-2,-7 6-2,4 3-13,5 10-3,4 5-3,1 4-4,4 0-5,-5-4-13,-2-12-9,0 0-1,-6-18-1,3-7 0</inkml:trace>
  <inkml:trace contextRef="#ctx0" brushRef="#br0" timeOffset="16504.8289">987 4871 49,'0'0'25,"12"46"1,-12 4 0,-7 11-6,-5 12-7,-3 12-2,-4 7-4,-4 4-3,-2-5-2,0-7-4,2-11-7,7-13-15,1-24-3,17-15 0,-2-21-1,27-30 2</inkml:trace>
  <inkml:trace contextRef="#ctx0" brushRef="#br0" timeOffset="16785.6291">1506 4410 61,'25'-3'25,"-25"3"-1,16 34 0,-11-8-11,-1 6-6,-1 6-1,-1-1-3,-2 0-3,-2-1-5,-3-6-11,1-14-8,10 0 0,-6-16-2,0 0 2</inkml:trace>
  <inkml:trace contextRef="#ctx0" brushRef="#br0" timeOffset="17222.4301">2219 4978 76,'23'-5'27,"15"1"0,3-9-2,8 1-12,12 0-4,-2-1-6,-1 1-3,-4 6-6,-10 1-12,-12 3-8,-10 9 0,-22-7-2,-4 27 2</inkml:trace>
  <inkml:trace contextRef="#ctx0" brushRef="#br0" timeOffset="17409.6302">2294 5145 86,'-2'28'28,"2"-28"1,39 9-1,0-7-15,4-7-5,9-6-5,5-3-18,5 1-13,-7-10 0,4 4 0,-13-8-3</inkml:trace>
  <inkml:trace contextRef="#ctx0" brushRef="#br0" timeOffset="18720.0328">5012 4603 52,'-32'-13'25,"9"11"0,-15-8 1,-1 6-3,-9 1-9,-7 4-3,-4 6-5,-1 6-4,3 6 0,5 6-1,11 7 0,18 2-1,14 3 0,18 4 0,16 0 0,14 2 0,9 0 0,4-4 0,1-2 0,-6 2 1,-12-5-1,-12-5 0,-16-5 0,-19-4 0,-15 0 0,-15-8 0,-12-3-1,-8-4-2,0-5-4,5 0-7,7-5-10,7-9-2,20 1-1,11-10 0,22 2 2</inkml:trace>
  <inkml:trace contextRef="#ctx0" brushRef="#br0" timeOffset="19016.4334">5049 4891 66,'52'-4'26,"-2"4"-2,-9-9 1,-8-3-10,-1-2-4,-5-8-3,-6-1-4,-6-5-1,-7 3 0,-6 0-2,-5 2 1,-10 3 0,-3 6-1,-7 3 0,-4 9 1,-3 13-1,-2 9 0,0 10 1,4 11-1,8 9 1,8 8-1,10 3 0,13 3-1,12-5-1,11-8-4,10-8-15,13-6-9,2-19 2,5-7-1,-2-15-2</inkml:trace>
  <inkml:trace contextRef="#ctx0" brushRef="#br0" timeOffset="19219.2337">5882 4869 92,'-36'-23'27,"15"27"2,-8 5-2,3 10-13,10 13-5,1 7-4,12 8-2,8-1-2,9-5-3,17 0-12,6-9-14,4-15-1,12-8 1,1-21-2</inkml:trace>
  <inkml:trace contextRef="#ctx0" brushRef="#br0" timeOffset="19578.0341">6616 4279 67,'25'-25'25,"4"16"-1,-3-5 0,6 7-9,-5 7-5,-7 5-2,-10 13-4,-10 5-1,-10 12-2,-14 6 1,-2 7 0,-4 2-1,5 2 1,3-2-1,12-4-1,10-5-6,10-2-16,8-14-4,16 0 0,0-15-2,10 3 2</inkml:trace>
  <inkml:trace contextRef="#ctx0" brushRef="#br0" timeOffset="19765.2347">7216 4716 78,'21'47'25,"-3"1"0,7 14-1,1 4-12,6-2-5,-1-4-7,1-1-9,-2-4-11,-3-21-4,3-7-1,-9-24-2,4-3 2</inkml:trace>
  <inkml:trace contextRef="#ctx0" brushRef="#br0" timeOffset="19968.0349">7616 4791 79,'-20'29'28,"-17"4"-1,-4 17 0,-9 3-10,-3 1-7,3-1-4,2-5-6,5-10-10,10-15-17,20-7 0,13-16 0,0 0-2</inkml:trace>
  <inkml:trace contextRef="#ctx0" brushRef="#br0" timeOffset="20139.6351">8285 4764 83,'0'0'25,"19"20"-1,-19-20-6,-21 11-26,21-11-9,0 0-6,0 0-2,0 0 0</inkml:trace>
  <inkml:trace contextRef="#ctx0" brushRef="#br0" timeOffset="20404.8358">9135 4115 82,'-32'32'27,"7"20"1,-3 3-1,1 14-11,2 18-5,0 6-4,2 10-3,-2 2-3,4-2-5,3-7-12,5-5-12,-3-22-1,15-12 1,-3-25-2</inkml:trace>
  <inkml:trace contextRef="#ctx0" brushRef="#br0" timeOffset="20732.4364">9284 4834 75,'-3'46'25,"-1"16"0,-10-8 0,0 3-14,0-8-1,-1-6-3,6-13-4,9-30 0,0 0-1,0 0 0,38-35 1,-10-8 0,10 0 0,4-5 0,5 7 0,-5 6-1,1 17 1,-8 11-1,-1 14-1,-4 14 0,-3 11 0,-7 4-3,-6 0-10,-3-1-17,3-1-1,-7-11 1,0-7-1</inkml:trace>
  <inkml:trace contextRef="#ctx0" brushRef="#br0" timeOffset="20935.2367">10108 4681 75,'32'25'28,"-11"5"1,4 14-1,-4 4-1,-1 8-18,7 2-3,-2-1-6,-2-7-10,-2-11-17,4-2-2,-9-15 0,2-8-1</inkml:trace>
  <inkml:trace contextRef="#ctx0" brushRef="#br0" timeOffset="21138.0371">10522 4720 88,'-32'25'27,"-1"18"-1,-14 1 3,1 11-18,0 0-11,1-5-21,13 2-4,0-15-1,18-1-2,3-17 1</inkml:trace>
  <inkml:trace contextRef="#ctx0" brushRef="#br0" timeOffset="21699.6381">11666 4914 91,'-2'-18'29,"2"18"2,36-11 0,-1 2-12,12 6-10,6-6-4,7 0-4,6 4-10,2-1-19,-4-6-3,4 3 1,-4-7-1</inkml:trace>
  <inkml:trace contextRef="#ctx0" brushRef="#br0" timeOffset="21512.4377">11977 4590 90,'2'48'26,"-7"0"2,8 13-2,-4 3-15,-1 1-5,2-1-4,-2-3-7,2-8-15,-9-15-6,9-6-1,0-32-1,-14 25 1</inkml:trace>
  <inkml:trace contextRef="#ctx0" brushRef="#br0" timeOffset="22557.6393">13285 4661 86,'7'-23'27,"9"21"0,2-5 0,14 2-14,14 5-6,5-4-2,13 4-2,4-1-1,5 1-2,0-2 0,-4-4-1,-10 3 0,-13-4 0,-8 3 0,-15 1 0,-23 3 1,0 0-1,0 0 1,-23 19 1,-6 1-1,-1 6 0,-4 5 0,6 2 1,1 5-1,6 1 0,6-2 0,12-1 0,12-11 1,8-7-1,8-10 0,7-9 0,6-12 0,3-5 1,0-8 0,-1-4 0,-2-8 1,-3 3 0,-6 1 0,-2 5 0,-8 8 1,-3 7 0,-16 14-1,16 9 0,-16 10-1,2 10 1,-2 4-2,2 5 0,1 3-3,1-9-4,6-2-12,5-9-12,-15-21 1,30 13 0,-12-22-1</inkml:trace>
  <inkml:trace contextRef="#ctx0" brushRef="#br0" timeOffset="22058.4387">13541 4158 78,'18'57'25,"-2"19"-1,-16 3 0,-2 11-17,-7 8 0,-5 2-4,-6-6-3,-3-10-5,0-15-6,-2-18-13,9-4 0,-2-29-2,18-18 1</inkml:trace>
  <inkml:trace contextRef="#ctx0" brushRef="#br0" timeOffset="22854.0401">14555 4720 50,'-6'23'23,"3"11"1,-15-6 0,9 3-5,-5-3-5,14-28-2,-14 25-1,14-25-3,0 0-2,21-29 0,4 6-2,-2-3-1,9-1 0,-4 4 0,3 5-2,-5 9 1,-2 11-1,-1 7 0,-4 12-1,1 6-2,-4 0-3,3 3-13,1 0-12,-4-9 0,2-3 1,-18-18-3</inkml:trace>
  <inkml:trace contextRef="#ctx0" brushRef="#br0" timeOffset="23290.8408">15617 4585 77,'-25'18'27,"-14"-1"1,-2 17-1,-7 5-11,-6 0-7,1 8-3,-2-1-5,0-3-3,12-4-13,9-4-12,0-12-1,9-1 1,0-12-2</inkml:trace>
  <inkml:trace contextRef="#ctx0" brushRef="#br0" timeOffset="23088.0404">15227 4531 78,'30'31'27,"-16"-14"0,8 17-2,-3 2-10,8 1-7,2 2-5,-1 0-6,-3-5-6,-4-7-18,1 3 1,-22-30 0,28 27-2</inkml:trace>
  <inkml:trace contextRef="#ctx0" brushRef="#br0" timeOffset="23680.8415">13246 5280 70,'58'7'26,"12"-16"-1,26 6 0,14-6-11,16-2-2,15 2-5,12-3-2,14 1-1,0 1-2,11 3 0,-4-4-1,-1 0-1,-8 2-1,-12-1-2,-18 2-9,-19 7-14,-29-6-1,-21 7 0,-32 1-2</inkml:trace>
  <inkml:trace contextRef="#ctx0" brushRef="#br0" timeOffset="24164.4424">14430 5814 86,'-30'60'28,"-18"-3"-1,-2 9 0,-12-2-16,-2-3-10,7-6-15,-4-13-11,13-2-1,2-21-1,12-1-2</inkml:trace>
  <inkml:trace contextRef="#ctx0" brushRef="#br0" timeOffset="23977.2421">14074 5728 94,'41'29'29,"9"14"0,-5 1 0,-1 8-20,4 3-3,-3 2-3,-6-4-3,-7-3-5,-11-11-11,-7-12-13,0-6 0,-14-21 0,0 0-1</inkml:trace>
  <inkml:trace contextRef="#ctx0" brushRef="#br0" timeOffset="24772.8434">24 6911 63,'16'7'27,"-1"9"0,8 20-1,-2 8-4,2 12-14,9 6-4,-2 5-4,1-3-6,-3-5-12,1-5-8,-8-17 0,4-10-1,-9-22 1</inkml:trace>
  <inkml:trace contextRef="#ctx0" brushRef="#br0" timeOffset="25006.8438">497 6929 69,'0'0'27,"-12"18"0,3 17-1,-3 15-11,-6 13-4,0 13-4,-9 11-3,-1 9-1,-4 4-1,-2-4-2,0-7-2,1-13-4,8-15-13,9-17-8,7-24-1,9-20-1,18-22 2</inkml:trace>
  <inkml:trace contextRef="#ctx0" brushRef="#br0" timeOffset="25256.4443">935 6612 85,'18'-8'26,"-18"8"1,9 16-1,-4 3-16,-5 1-4,5 6-3,-3 1-2,2 0-7,1-4-16,2 4-4,-7-27-1,22 30-1,-22-30 1</inkml:trace>
  <inkml:trace contextRef="#ctx0" brushRef="#br0" timeOffset="25490.4447">1492 6821 88,'19'10'26,"-19"-10"0,38 4-1,-8-1-16,0-3-5,8 2-2,1 0-3,2-2-4,-4 5-12,-3 4-8,-13-4-1,-5 10-1,-16-15 1</inkml:trace>
  <inkml:trace contextRef="#ctx0" brushRef="#br0" timeOffset="25677.6451">1615 7013 90,'12'30'28,"-12"-30"0,37 25 0,-8-15-18,5-2-9,-1-1-25,3-13-2,5 1-2,-7-11-1</inkml:trace>
  <inkml:trace contextRef="#ctx0" brushRef="#br0" timeOffset="27814.8488">3109 6709 69,'0'0'25,"-22"30"-2,3 5-2,-8 15-10,-12 9-3,0 16-2,-9 3-1,2 7 0,-3-3-2,3-7 0,4-8-2,10-13-2,8-12-8,8-13-13,16-29-4,0 0 0,8-22-2,16-10 2</inkml:trace>
  <inkml:trace contextRef="#ctx0" brushRef="#br0" timeOffset="27565.2484">2579 6751 46,'0'0'23,"0"0"3,37 30-1,-7-5-5,9 9-6,9 12-4,0 10-1,4 9-3,-4 8-2,-5 0-2,-6-2-6,-9-10-10,-8-11-12,-2-11-1,-9-20 0,-9-19-1</inkml:trace>
  <inkml:trace contextRef="#ctx0" brushRef="#br0" timeOffset="28594.8501">3468 6522 46,'-18'-7'22,"-1"-8"4,19 15-2,0 0-2,17-16-9,14 13-3,8-2-3,12-1-3,8 1-1,7-2-2,1-2-1,1 0 0,-6 2-1,-8-4-1,-6 4 1,-11 0-1,-10 3 1,-27 4 0,19-3-1,-19 3 2,-18 12 0,1 1 0,-5 3 0,-3 5 0,1 2 0,0 4 0,5 0 0,8-1 2,6 1-2,7-8-2,-2-19 2,21 22 0,-1-22 2,4-6-2,3-8 1,2-2 0,-3-9 1,-1 2 1,-5-2-1,-2 2 1,-6 2-1,-3 3 1,-9 18-1,7-21 0,-7 21-1,0 0 1,5 23-1,1-2-1,1 6 0,2 1-1,3 8-5,1-6-9,3-5-13,3-2 0,-3-16 0,7-3-1</inkml:trace>
  <inkml:trace contextRef="#ctx0" brushRef="#br0" timeOffset="28080.0492">3646 6136 79,'5'18'27,"-8"5"-1,4 16-1,-1 9-16,-1 3-2,2 10-4,3 6-5,-4-4-11,0-8-12,2-2-1,-4-15-1,4-6 0</inkml:trace>
  <inkml:trace contextRef="#ctx0" brushRef="#br0" timeOffset="28891.2507">4466 6593 39,'-6'25'19,"6"-25"2,-10 18 2,10-18-6,0 0-2,16-24-2,0 0-2,9 0-1,-2-4-1,7 7-3,-3 1-2,1 8-1,-5 8-1,-1 8-1,-3 10-1,-1 5-1,-2 12-4,-5-3-8,-1 1-16,6 3 1,-7-13 0,7-5-1</inkml:trace>
  <inkml:trace contextRef="#ctx0" brushRef="#br0" timeOffset="29094.0511">5127 6399 68,'25'11'26,"-7"1"0,7 15-1,-4 1-9,4 4-7,2 2-5,-2 3-2,0 1-4,-4-4-4,-1-4-9,-8-12-11,6-2 0,-18-16-1,23-4 2</inkml:trace>
  <inkml:trace contextRef="#ctx0" brushRef="#br0" timeOffset="29281.2514">5496 6410 63,'-34'12'27,"16"9"-1,-9-1 0,3 5-6,0 5-9,-2 2-9,1-2-14,2 1-13,8 2-2,-1-9-1,9-1 2</inkml:trace>
  <inkml:trace contextRef="#ctx0" brushRef="#br0" timeOffset="29733.652">6412 6209 51,'0'0'23,"-16"7"2,5 12-1,-12 6-4,-2 7-8,-5 13-2,-11 12-2,-2 14-3,-8 11-1,-5 17 0,-4 12 1,3 13-1,-2 4 0,11 9-1,7-2 1,17 2-1,9-5 0,22-8 0,13-13-1,16-14-1,12-16-1,7-21-5,9-16-12,0-20-15,-2-21 1,2-14-1,-2-12 0</inkml:trace>
  <inkml:trace contextRef="#ctx0" brushRef="#br0" timeOffset="30170.453">7518 6993 47,'-53'-5'22,"6"19"1,-4 4-1,8 12-2,4 4-10,9 3-2,17 8-1,12-3-1,13 8 0,9-4-2,11 1 0,6-1-1,4-2 0,-2-3-1,-8-3-1,-11-5 1,-12-2-2,-16-5 1,-11-1-1,-16-7 1,-12-2-2,-6-7 0,-5-7-3,8-8-7,-1-1-10,12-11-6,17 1 1,9-8-2,21 3 1</inkml:trace>
  <inkml:trace contextRef="#ctx0" brushRef="#br0" timeOffset="30498.0534">7657 7463 71,'51'3'28,"5"3"-2,-10-12 1,-2-6-12,1-4-4,-6-7-5,-5-4-2,-6-3-3,-8-2 0,-10-2-1,-10 4 1,-5 1-1,-7 3 0,-8 4 0,-5 6 0,-5 6 0,-4 11 1,-2 10-1,4 12 2,2 9-1,5 13 1,4 6 0,10 6 0,6 5 0,12 1-1,11-8 1,9-9-3,8-7-2,2-12-8,15-13-18,5-3 0,3-20 0,3-4 0</inkml:trace>
  <inkml:trace contextRef="#ctx0" brushRef="#br0" timeOffset="30747.6539">8580 7272 61,'-20'-3'26,"-10"-3"0,3 15 1,-3 6-3,2 2-11,6 12-4,3 5-3,12 7-1,1-1-1,12 5-1,8-2-2,6-10-3,8 1-1,8-12-2,10-5-11,9-10-13,2-15 0,9-3 0,-2-18 1</inkml:trace>
  <inkml:trace contextRef="#ctx0" brushRef="#br0" timeOffset="31153.2547">8978 6712 50,'0'0'25,"4"-21"2,-4 21 0,25-22-3,-25 22-9,32-12-3,-32 12-4,23 9-3,-23-9-3,4 30 0,-15-9-1,-2 11-1,-6 0 0,3 6 1,0-3-1,3-1 0,12 0-1,6-7-3,11-1-10,7-3-14,0-10 0,7 3 1,-3-11-2</inkml:trace>
  <inkml:trace contextRef="#ctx0" brushRef="#br0" timeOffset="31371.655">9398 7159 76,'27'35'28,"7"11"-1,-6-3 1,2 7-12,4 1-5,-4-3-5,1 0-2,-8-3-3,-4-15-5,3-1-10,-5-10-14,-17-19 1,31 6-1,-31-6 0</inkml:trace>
  <inkml:trace contextRef="#ctx0" brushRef="#br0" timeOffset="31590.0554">9809 7199 78,'-36'16'27,"12"11"0,-14 0 0,-3 7-10,-3 8-7,-6-1-4,2 5-2,4 1-3,3-8-4,10-2-7,6-8-13,25-29-5,-12 21 0,12-21-1,34-16 1</inkml:trace>
  <inkml:trace contextRef="#ctx0" brushRef="#br0" timeOffset="31792.8558">10058 7315 104,'16'11'29,"0"3"1,-16-14 0,4 20-19,-4-20-6,7 17-7,-7-17-18,0 0-9,0 0-1,19-30 1,-1 9-2</inkml:trace>
  <inkml:trace contextRef="#ctx0" brushRef="#br0" timeOffset="32104.8562">10679 6620 68,'2'60'23,"-9"6"0,5 19 0,-5 6-12,-8 10-4,-1 3-2,-7-5-4,2-8-6,-2-11-11,9-4-7,-4-26-1,12-11 0,6-39 0</inkml:trace>
  <inkml:trace contextRef="#ctx0" brushRef="#br0" timeOffset="32448.057">10896 7214 78,'14'41'23,"-21"-11"1,2 11-2,-6 0-14,-7-2-3,2 2-1,-2-9-1,6-6 1,12-26-1,-18 18 1,18-18 0,11-30-1,5 0 1,9-4 0,5-3 0,4 1-1,0 8 0,3 8-1,-5 11-1,-2 13 0,-3 10 0,-6 9-1,-7 7-2,-3 2-3,0 4-12,-1-2-12,-8-13 0,5-2 0,-7-19-1</inkml:trace>
  <inkml:trace contextRef="#ctx0" brushRef="#br0" timeOffset="32650.8572">11474 7144 73,'23'11'28,"9"12"-1,-5 4 0,3 5-4,4 7-16,-4 2-3,2 0-2,2-2-2,-6-4-5,3-6-13,-3-4-9,-7-15 0,4-2 0,-7-17-1</inkml:trace>
</inkml:ink>
</file>

<file path=ppt/ink/ink1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2.91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366-1 61,'-16'-14'26,"16"14"1,-39 27-1,16-1-4,-9 10-9,-3 5-6,-6 2-3,-2 3-7,2-2-13,2-8-9,14 1-2,2-16 1,14-1-2</inkml:trace>
</inkml:ink>
</file>

<file path=ppt/ink/ink1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3.18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126 0 82,'-11'27'28,"4"16"-1,-9 1 0,1 9-12,1 8-9,-2 1-3,4-3-2,1 0-4,-1-13-8,3-14-14,5-7-2,4-25 1,0 0-3</inkml:trace>
</inkml:ink>
</file>

<file path=ppt/ink/ink1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3.35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62 86,'19'-25'28,"6"21"0,2-1 2,14 2-15,7 1-7,3 0-5,-1 0-7,7 2-6,0 2-18,0-9-1,3 3 0,-6-6-1</inkml:trace>
</inkml:ink>
</file>

<file path=ppt/ink/ink1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3.62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27 0 79,'-4'30'26,"-1"2"0,8 14 0,-1 6-16,2 3-4,-1 7-4,1 2-5,-6-3-14,-5-11-8,3-4 0,-10-18-2,7-5 1</inkml:trace>
</inkml:ink>
</file>

<file path=ppt/ink/ink1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3.80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6 91,'0'0'28,"28"-7"0,6 12 0,12 0-18,6-3-5,5 0-5,3 1-9,-1 1-16,-2-6-3,-2 2 0,-11-9-1</inkml:trace>
</inkml:ink>
</file>

<file path=ppt/ink/ink1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4.15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143 0 41,'-25'10'22,"10"6"2,-11-3-1,8 12-3,-3 3-6,5 2-4,1 6-3,8-4-2,9-4 0,5-4-3,11-7 0,3-11-1,8-12-1,1-6 1,4-9 0,-6-8 1,1 1 0,-4-8 0,-6 9 2,-3 2-1,-5 9 1,-11 16-1,12-16 0,-12 16-1,6 24-1,-3 0-1,1 3-2,5 3-5,-2-3-8,3-2-15,8 0 1,-2-13 0,7-1-1</inkml:trace>
</inkml:ink>
</file>

<file path=ppt/ink/ink1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4.38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-4 135 63,'0'0'28,"0"0"0,0 0 0,-5-23-4,21 4-11,0-6-5,9 3-1,-1-1-2,8 9-2,-3 5 0,-2 9-2,-6 9 0,0 7 0,-3 7-3,-2-2-3,4 4-14,-4 0-12,-4-9 1,-12-16 0,25 13-2</inkml:trace>
</inkml:ink>
</file>

<file path=ppt/ink/ink1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4.58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60,'0'0'27,"25"41"-1,-18-14-1,4 6-5,0 6-12,-1 1-9,-1-1-11,-2-9-13,8 2 0,-15-32-2,19 28 2</inkml:trace>
</inkml:ink>
</file>

<file path=ppt/ink/ink1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4.80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291-1 71,'-25'5'29,"6"13"-1,-8 2 0,4 3-8,0 7-11,-4-2-6,2 3-5,2 1-9,2 5-17,-6-9 0,6 6 0,-9-7 0</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7:16.71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8A67FC7-E6B5-45B1-93F1-C0FE716CACD8}" emma:medium="tactile" emma:mode="ink">
          <msink:context xmlns:msink="http://schemas.microsoft.com/ink/2010/main" type="inkDrawing" rotatedBoundingBox="7909,10292 23581,10113 23584,10393 7913,10572" semanticType="underline" shapeName="Other">
            <msink:sourceLink direction="with" ref="{4DF4E736-D39F-4BA3-9E28-01CD65D8721D}"/>
            <msink:sourceLink direction="with" ref="{D3D66F9B-0768-4968-B8B1-90F9ADD3BF83}"/>
            <msink:sourceLink direction="with" ref="{4E1B6C3E-07F4-4895-AA67-C90AEE1BD981}"/>
            <msink:sourceLink direction="with" ref="{F18A04D2-9528-44A9-80C0-131B0B0C9AED}"/>
            <msink:sourceLink direction="with" ref="{2384A8F9-E48D-44E8-8C0E-8B63B8C365C7}"/>
          </msink:context>
        </emma:interpretation>
      </emma:emma>
    </inkml:annotationXML>
    <inkml:trace contextRef="#ctx0" brushRef="#br0">0 141 15,'0'0'16,"16"3"1,-16-3 1,19-1-2,-19 1-1,25 1-3,-25-1-2,36 6-1,-9-1-2,8 0-2,6 1 0,12-1-1,10 2 0,10-1 0,10-1-1,11 0-1,11 2 1,7 0-1,15 1-1,1-3 1,5 2-1,6-2-1,5 2 1,4-3-1,6 0 1,5-6-1,1 2 1,12-2-1,4 0 0,9 0 1,7-1-1,6 3 0,3-4 1,0 6-1,2-2 1,-6 5-1,-1 1 1,-2-3-1,-8 3 1,-2 1-1,-1 0 1,2 2 0,0-2-1,3 0 1,4 0 1,2 2-1,6 2 0,2-4 0,3 0 0,3-2 0,5-1-1,4-4 1,4-4-1,3-3 0,4 0 1,-1-2-1,1-2 0,-7 3 1,-4 2-1,-6-3 1,-4 6-1,-12-4 1,-6 1-1,-8-1 1,-1 2-1,-6-4 1,1-2 0,-6 1-1,0-1 1,-2 2 0,0-2 0,-2 1-1,1 1 0,-6-2 1,-5 2-1,-4 0 0,-4 2 0,-2 0 0,-9 4 0,-4-1 1,-2 0-1,-7 3 1,-6 1-1,4-2 1,-2-2-1,-1 3 1,3-3-1,-2 0 0,0 3 1,2-1-1,-2 0 0,-2 0 1,-3 2-1,-3-1 1,-7-1-1,0 2 0,-8-4 1,0 1-1,-6 1 0,-4-2 1,-6 1-1,-2-1 1,-3 2-1,-4-3 1,4 2-1,-8-1 1,4 0-1,2 1 0,0-1 1,2 1-1,1 1 0,3 0 1,-3 2-1,-1-2 0,-2 4 0,-7-2 1,-4 0-1,-9 0 0,-8-2-1,-15 2-3,-14-3-6,-16 3-16,0 0-5,-25-14 1,-12 8-1,-25-10 1</inkml:trace>
  </inkml:traceGroup>
</inkml:ink>
</file>

<file path=ppt/ink/ink1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5.10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86,'39'9'28,"23"-2"1,18-4-2,25-1-15,27 3-3,12-1-2,18 3-2,0 0-1,3 2-2,-14 4-3,-17-6-3,-19 7-4,-26-7-15,-25-3-8,-19 6 2,-45-10-3,0 0 2</inkml:trace>
</inkml:ink>
</file>

<file path=ppt/ink/ink1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5.33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90,'23'48'28,"11"7"1,1-3 0,5-1-21,2 1-3,-1-4-4,-3-11-5,-8-8-12,-4-8-13,-26-21 1,31 0 0,-26-20-2</inkml:trace>
</inkml:ink>
</file>

<file path=ppt/ink/ink1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5.55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375 0 66,'-17'23'28,"-13"6"0,-2 11 1,-10 10-10,-6 2-7,3 6-3,-3-6-3,7-2-3,6-9-4,6-15-6,17-8-14,12-18-9,0 0 0,37-35-1,-3-3 2</inkml:trace>
</inkml:ink>
</file>

<file path=ppt/ink/ink1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6.02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207 0 70,'7'18'29,"10"16"0,1 7 0,11 14-8,1 16-8,-3 13-5,1 12-1,-8 12-2,-4 12-1,-9-1 1,-4 2-2,-13-7 1,-5-4-2,-13-9 0,-8-7-3,-5-13-1,-7-17-3,4-8-8,-9-18-18,3-15-3,4-14 1,8-18 0</inkml:trace>
</inkml:ink>
</file>

<file path=ppt/ink/ink1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6.49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45,'19'16'24,"-5"0"2,-14-16 0,27 39-5,-9-11-6,1 2-5,3 2-3,1 4-7,-4-4-11,-1-5-13,2 1-2,-8-10-1,2-2 0</inkml:trace>
</inkml:ink>
</file>

<file path=ppt/ink/ink12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59.48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219 121 41,'-2'29'19,"9"19"1,-7 3-1,5 17-9,-1 12-1,3 16-2,-3 18-1,-3 19-2,-1 24-1,-1 26-1,-6 16-1,-4 20-1,-5 14 0,-5 3 1,-4-6 0,-6-13 1,3-23 1,-6-31 0,6-26 1,3-30 0,11-34-1,5-29 0,14-20-1,13-28 1,12-14-2,16-14-1,11-9 0,14-5 0,8 0 0,13 3 0,13 6 0,11 7-1,13 6 1,12 8 1,14 11-1,12 7 0,16 1 2,13 6-1,12 2 1,7 3-1,11 2 0,12-2 0,6-1 0,10-1-1,4-3 0,11-2 0,3-1 0,4-5 1,-1-1-1,1-5 1,0-2 0,-4-5 0,-3 1 1,-6-2 0,-5 3 0,-4-4 0,-3 5 0,-7-2 0,-4 7 0,-9 4-1,-3 2 0,-11 5-1,-7-3 0,-9 3 0,-8-2 0,-8-3 0,-5 0 0,-9-4 0,-11 0 0,-2-5 0,-1 4 1,-6-6-1,-2 5 1,-3 2 0,-5 2 0,1 4-1,-2 0 0,-6 3 1,-2 3-1,-6 1 0,2 0 0,-2 1 0,-1 1 0,-6-5 1,2 7-1,0-3 1,-4-1-1,-1 1 1,-6-1-1,2 1 1,0-3-1,2 0 0,-4 0 1,8-4-1,1 1 1,4-3 0,6 1-1,1 1 1,2 1-1,0 2 1,3 3-1,-4 0 1,3 5-1,1-2 0,2 0 1,-2 0-1,0 1 0,0-3 0,-1-1 1,-6 1-1,-5 1 0,-6 1 0,-7 4 1,-3 1-1,-4 4 0,-5-5 0,-4 0 0,-3-2 0,-7-4 0,-6-4 0,-11-5 1,-13-5-1,-12-5 0,-15-2 1,-27 9-1,16-33 0,-23 9 0,-9-6 1,-4-7-1,-1-8 0,0-12 1,-2-10-1,3-11 1,2-17 0,1-13-1,-1-17 1,0-8 0,2-15-1,2-3 2,3-5-2,6-5 1,-1 3 0,6 5 0,0 6 0,4 2 0,1 9 0,4 2-1,2 2 1,1 6-1,4 7 0,2 9 0,-2 8 0,0 15 1,-2 14-1,-1 13 0,-6 17 0,-2 15 0,-1 10 0,-4 18 0,0 0 0,0 0 0,-20 2 0,4 8 0,-9 3 0,-7 3 0,-9 3 0,-12 3 0,-7 1 0,-8-2 0,-9 1 0,-4-3 1,-6-1-1,-8 0 0,-4-6 0,-5-3 0,-4 2 0,-4-2 1,-7 1-1,-2 3 0,-2-1 0,0-1 0,-1 3 0,1 0 0,-1 0 0,1 1 0,-2-3 0,3 2 0,-1-1 0,2-2 1,2-1-1,1 1 0,3-2 0,-3-2 0,4-2 0,2 1 0,-1-1 0,2-2 0,-1 3-1,4-3 1,-1-1 0,4 0 0,-3 0 0,1-4 0,-1-2 0,-4-1-1,1-2 1,-6-2 0,-1 0 0,-3 0 0,-1 0 0,-3 0 0,-5 1 0,1-1 0,-7-2 0,1 2-1,-2-3 1,-3-1 0,-1-3 0,-3 0 1,5 0-1,-5-3 0,6 1 0,-3-2 0,1 1 0,1-1 0,0 2 0,2-3 0,2 3-1,0 2 1,-2 2-1,-2 3 1,2 2-1,-3 2 1,-1 2-1,1 3 0,-5-3 1,5 3-1,-1-3 1,-1-1-1,2 1 1,1 0-1,2-1 1,-2-1 0,4 2-1,-2 0 1,-2-3 0,2 3-1,4-2 1,0 0 0,-3-2-1,6-2 1,1 2 0,-3 1 0,4-3-1,-2 2 1,0 2 0,0 0 0,1 1-1,-1 3 1,-2-1 0,0 1 0,1 1-1,1 0 1,-2-1 0,3 1 0,-3 0 0,0-2 0,-1 3 0,1 1-1,-3 1 1,2 3 0,3 1 0,-4 2 0,5-1 0,2 1 0,6 0 0,0 0-1,9-3 1,2-2 0,5-1 0,5-1 0,3 0 0,2 2 0,5 2-1,3-1 1,1 3 0,6 1 0,2 0 0,7-2-1,8 0-2,12-8-7,17-6-21,34 9-1,-14-43 1,33 6-2</inkml:trace>
</inkml:ink>
</file>

<file path=ppt/ink/ink1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06.27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717-4 44,'0'0'21,"0"0"1,0 0-1,0 0-8,-25-7-3,25 7-2,-37 34-3,4-4-1,-7 11 0,-8 11-1,-9 8-1,-6 8 0,-6 5 1,-6-1-1,4-2-1,7-4 1,9-17-1,11-8-3,17-10-7,16-12-14,11-19-3,38-9 0,-1-14 1</inkml:trace>
  <inkml:trace contextRef="#ctx0" brushRef="#br0" timeOffset="-358.8006">261-71 20,'0'0'17,"0"0"1,0 0 2,-10 17-2,12 1-3,3 11-1,4 11-2,0 12-2,5 16-1,0 5-2,4 8-2,7-1 0,-4-3-3,6-9-2,-1-10-2,1-13-11,2-8-12,-10-16-1,6-3-1,-25-18 1</inkml:trace>
  <inkml:trace contextRef="#ctx0" brushRef="#br0" timeOffset="249.6004">1035 359 74,'0'0'27,"-30"28"1,10-13-1,3-3-13,2 4-7,15-16-8,-16 20-10,16-20-14,16-4-1,4-7-1,10 3-1</inkml:trace>
  <inkml:trace contextRef="#ctx0" brushRef="#br0" timeOffset="577.201">1556 178 59,'0'0'24,"11"16"2,-6 8-2,6 12-10,3 9-4,-1 6-2,1 8-2,-2 1-4,-1-3-2,0-7-8,-2-7-11,-4-15-7,6-7 0,-11-21-1,17 0 1</inkml:trace>
  <inkml:trace contextRef="#ctx0" brushRef="#br0" timeOffset="967.2017">2042 160 35,'0'0'21,"0"0"0,-29 25 3,17 1-6,-8 12-2,-6 8-3,-4 16-2,-10 9-2,-2 15-1,-8 3-1,0 5-2,-3-9-2,3-5 0,4-10-2,8-13-1,12-15-3,6-17-4,20-25-6,0 0-11,0 0-4,36-28 0,-10-15-1,13-5 2</inkml:trace>
  <inkml:trace contextRef="#ctx0" brushRef="#br0" timeOffset="1263.6019">2337-376 48,'18'-30'20,"-2"28"3,-16 2-3,16 16-7,-7 6-2,0 8-2,-2 9-2,-2 2-2,-5 5 0,-7 0-2,2-1-3,-2-4-8,0-2-15,-2-16-1,10 0-2,-1-23 1</inkml:trace>
  <inkml:trace contextRef="#ctx0" brushRef="#br0" timeOffset="1840.8031">2988 402 82,'41'3'29,"-12"-3"-1,8 6 0,7-3-14,1-1-6,3 0-4,3-2-3,-3-4-5,-3 2-7,-6 1-10,-7-5-6,4 6-1,-8-5-1,4 5 2</inkml:trace>
  <inkml:trace contextRef="#ctx0" brushRef="#br0" timeOffset="1606.8027">3198 105 45,'0'0'23,"0"0"2,7 23 0,-9 9-4,-1 7-9,-6 9-3,4 11-3,-4 5 0,2 3-3,-1-3-3,0 0-2,4-12-6,0-9-9,-1-15-8,7-5-1,-2-23-1,0 0 2</inkml:trace>
  <inkml:trace contextRef="#ctx0" brushRef="#br0" timeOffset="2698.8047">4265 122 41,'0'0'23,"18"-5"2,-18 5-1,18 20-3,-7 3-6,1 12-3,-1 4-2,5 15-2,0 5-3,3 8 0,1-1-2,1 0-1,2-11-1,0-11-6,2-8-12,2-9-11,-11-18 1,4-9-1,-20 0 0</inkml:trace>
  <inkml:trace contextRef="#ctx0" brushRef="#br0" timeOffset="3057.6053">4808 117 46,'0'0'21,"0"0"2,0 0 0,-20 23-9,10 7-1,-6 8-2,1 15-2,-6 9-2,0 17 2,-6 4-3,0 12 0,-7-1-1,-3 4-2,-6-1 0,3 0-2,-1-10 1,3-7-2,6-9 0,4-14-2,10-9-4,9-16-9,9-32-14,18 21 1,5-31-1,13-5 0</inkml:trace>
  <inkml:trace contextRef="#ctx0" brushRef="#br0" timeOffset="3666.0063">5887 208 59,'0'0'26,"0"0"1,11 28-1,-16-5-6,-1 4-7,3 10-2,-4 6-3,1 7-2,1-2-1,2 9-1,-1-7-2,6-2 0,1-4-1,4-6-1,4-3-3,-4-12-5,6-3-12,-3-4-10,-10-16 1,0 0-1,0 0 0</inkml:trace>
  <inkml:trace contextRef="#ctx0" brushRef="#br0" timeOffset="3884.4067">5690 478 92,'25'-5'28,"0"-1"-1,5 5 2,4-1-19,3-2-3,8 3-3,-1-1-4,-1-4-6,1 1-12,3 2-10,-7-6 0,5 2 0,-8-4-1</inkml:trace>
  <inkml:trace contextRef="#ctx0" brushRef="#br0" timeOffset="4352.4073">7058-70 70,'19'-19'27,"15"6"-1,0-3-1,5 4-11,7 5-3,-3 3-4,0 6-3,-9 5-1,-10 9-1,-11 9 0,-11 9-2,-13 8 1,-10 10-1,-13 12 1,-11 5-1,-6 4 1,-3 2-1,1 0 1,3-6 0,8-5-1,10-7 2,14-16-1,12-5 1,15-13 0,18-4 0,10-12 1,13 1-1,9-10 0,3 2 0,-1 2-3,-3-10-5,-3 5-16,-3-1-8,-13-3 0,-1 0 1,-10-4-2</inkml:trace>
  <inkml:trace contextRef="#ctx0" brushRef="#br0" timeOffset="5085.6089">8636 121 36,'0'0'21,"0"0"0,-9-22 2,9 22-2,0 0-5,1 38-2,5-1-2,-6 9-2,5 15-3,-3 6-1,0 10-1,-4-1-3,0 1 0,-1-10-3,-5-8-2,3-7-5,-2-13-11,-2-14-7,7-6-2,2-19 0,0 0 2</inkml:trace>
  <inkml:trace contextRef="#ctx0" brushRef="#br0" timeOffset="5304.0092">8440 450 79,'0'0'27,"21"-6"1,-21 6 0,38-10-10,-5 10-7,1-7-4,5 5-3,4-4-4,-2 1-5,2 2-15,1 3-9,-7-6 1,3 4 0,-3-1-2</inkml:trace>
  <inkml:trace contextRef="#ctx0" brushRef="#br0" timeOffset="5896.8103">9657 21 63,'17'-36'25,"6"24"0,1-6 0,9 6-6,3 5-8,0 5-3,-1 5-3,-3 8-1,-9 7-2,-10 7-1,-12 5-1,-11 11 0,-12 2 0,-10 1 0,-3 1-1,-4-5 1,3-4-1,4-7 1,7-5 0,9-9 0,16-15 0,0 0 0,0 0 0,34 16 1,-7-11-1,5 2 1,5 7-1,2 4 1,0 5-1,-1 6 0,-3 5 1,-6 1-1,-10 4 0,-8-3 1,-11-1-1,-14-1 1,-9-4-1,-15-3 1,-8-4-1,-7-9 1,-2-5-1,-4-3 0,5-8-2,6-2-4,6-3-12,6-5-9,20-1 0,5-8 0,19 0-1</inkml:trace>
  <inkml:trace contextRef="#ctx0" brushRef="#br0" timeOffset="6115.2106">10370 402 64,'16'32'27,"5"12"-1,-7 2 0,2 6-4,-3 1-13,-6 1-5,5-3-6,-4-4-11,6-5-11,-12-20-2,8-5 0,-10-17-1</inkml:trace>
  <inkml:trace contextRef="#ctx0" brushRef="#br0" timeOffset="6364.8112">10756 386 74,'18'-4'27,"-20"20"-1,-2 18 0,-6 14-11,-14 9-2,0 18-5,-14 5-2,-6 10-1,-8 3-2,-1-1 0,-2-6-3,1-10-3,10-10-8,3-14-14,11-22-4,14-12 1,16-18-2,-4-29 0</inkml:trace>
  <inkml:trace contextRef="#ctx0" brushRef="#br0" timeOffset="6645.6117">11339-127 62,'0'0'26,"14"-21"0,-14 21 0,11 18-3,-6 3-12,1 11-4,-6 2-3,0 7-1,-7 0-2,0 0-1,-4-2-4,0-12-7,1-4-15,8-2 0,2-21 0,0 20-2</inkml:trace>
  <inkml:trace contextRef="#ctx0" brushRef="#br0" timeOffset="6879.6121">12004 224 90,'31'3'27,"-31"-3"0,35 4 1,-12 3-15,4-7-7,5 5-5,-2-1-8,-1 1-13,-10-3-6,1 7-2,-20-9-1,0 0 1</inkml:trace>
  <inkml:trace contextRef="#ctx0" brushRef="#br0" timeOffset="7066.8124">11835 455 85,'11'30'27,"9"-23"0,14 2-1,6-7-14,7-5-7,4-3-7,4 1-16,4 3-8,-4-9 0,6 10-2,-11-8 1</inkml:trace>
  <inkml:trace contextRef="#ctx0" brushRef="#br0" timeOffset="7519.2132">13296 76 59,'0'0'26,"-32"-23"0,12 23 1,-6 0-5,-5 9-9,3 11-4,-2 12-3,3 12-1,0 6 0,11 10-1,7 3 0,11 8 0,14-4-1,13-1 0,13-14 0,17-13-1,10-13-1,11-15 0,6-14-1,1-13 0,-3-15 0,-6-8 1,-12-9-1,-18-9 1,-16-9 0,-22-3 0,-17-4-1,-19 2 1,-19 5-1,-12 6 1,-18 12-1,-6 9-1,-5 19-1,-1 13-1,7 16-3,0 1-16,12 10-9,13 1-1,14-1 1,15 0-1</inkml:trace>
  <inkml:trace contextRef="#ctx0" brushRef="#br0" timeOffset="9375.6165">2760 2172 37,'-3'-20'20,"3"20"1,0 0 2,0 0-5,23 9-2,-7 14-2,7 13-3,0 10-1,6 16-3,1 7-2,2 10-4,0 4-7,-3 1-13,-10-13-7,4-2-1,-9-19-1,4-9 1</inkml:trace>
  <inkml:trace contextRef="#ctx0" brushRef="#br0" timeOffset="9640.8167">3182 2259 66,'0'-23'24,"0"23"0,0 0-1,-21 16-11,-1 14-4,-6 7-4,-9 13-2,-8 7-1,-5 9-1,-3-1 0,1-2 0,6-3-4,7-12-7,7-12-11,18-2-2,14-34 0,0 0 0</inkml:trace>
  <inkml:trace contextRef="#ctx0" brushRef="#br0" timeOffset="9843.6172">3529 2321 76,'27'11'26,"-10"1"0,3 11 0,-1 6-16,-1 3 0,4 7-6,1 2-5,-5-2-12,-2-7-12,5 2-1,-9-17 0,6-2-1</inkml:trace>
  <inkml:trace contextRef="#ctx0" brushRef="#br0" timeOffset="10093.2177">3934 2319 64,'16'-7'25,"-14"28"0,-11 6 1,0 14-9,-3 11-6,-11 10-2,0 13-3,-7 5-2,-3 1 0,0-1-2,1-3 0,3-11-3,4-11-3,11-12-9,7-13-14,7-30 0,0 0-1,25-13 0</inkml:trace>
  <inkml:trace contextRef="#ctx0" brushRef="#br0" timeOffset="10389.6182">4224 2026 54,'0'0'22,"0"0"1,0 0-1,20-13-10,-20 13-3,23 20-2,-12-2-2,1 6-1,-5 7 0,-1 6-2,-3 0-1,-6 3-3,-1-5-8,-1 4-12,-8-14-1,10 4-2,3-29 1</inkml:trace>
  <inkml:trace contextRef="#ctx0" brushRef="#br0" timeOffset="10857.619">5199 2289 54,'0'16'20,"4"16"3,-10 2-1,1 17-7,0 8-3,-4 7-4,0 5-1,-2 2-5,1-6-8,-3-6-14,10-2-3,-6-20-1,7-5-1</inkml:trace>
  <inkml:trace contextRef="#ctx0" brushRef="#br0" timeOffset="11060.4194">5037 2654 70,'-26'-22'27,"26"22"1,0 0-1,0 0-3,35 4-14,-6-2-4,8-1-6,7-2-12,10-1-14,-3-11-1,6 1 0,-7-13-2</inkml:trace>
  <inkml:trace contextRef="#ctx0" brushRef="#br0" timeOffset="11512.8202">5925 2193 90,'19'-25'27,"-1"18"0,0-4 2,-2 8-20,9 6-2,-2 8-2,0 8-2,-5 5 0,-7 6-2,-11 5 1,-9 3-1,-13 1 0,-3-4 0,-5-3-1,-4-5 1,4-6-1,5-5 0,7-8 0,18-8 0,0 0 0,0 0 1,18-6-1,4 3-1,4 1 1,3 4 0,-1 5 1,1 5-1,-3 8 0,-4 6 0,-5 5 0,-8 4 1,-9 6-1,-12 2 1,-11 3-1,-11-3 1,-12-4-1,-8-3 0,-4-8-1,-1-7-2,7-6-5,3-14-8,9-6-13,16-2 1,4-11-1,16 2 0</inkml:trace>
  <inkml:trace contextRef="#ctx0" brushRef="#br0" timeOffset="11778.0207">6615 2495 85,'30'27'25,"-7"-2"1,8 12 0,-3 6-15,-1 3-3,-1 6-3,-2-3-4,-5 0-4,-1-7-7,-4-3-16,-9-17 0,6-5 0,-11-17-1</inkml:trace>
  <inkml:trace contextRef="#ctx0" brushRef="#br0" timeOffset="12027.6211">7093 2515 68,'8'19'25,"-8"13"1,-13 8-2,-5 13-6,-1 11-3,-11 5-4,-4 11-1,-9-1-3,2 4-2,-3-8-1,3-6-2,3-10-1,5-9-3,8-8-5,5-15-4,20-27-12,2 16-7,-2-16 0,37-35 0,-7-5 2</inkml:trace>
  <inkml:trace contextRef="#ctx0" brushRef="#br0" timeOffset="12308.4215">7768 2036 61,'0'0'26,"16"-5"1,-6 21-1,-4 2-4,-3 10-9,6 8-5,-5-1-1,-1 6-3,-3-2-2,-3-1-4,1-4-13,2-1-11,-7-15-2,8 4 1,-1-22-1</inkml:trace>
  <inkml:trace contextRef="#ctx0" brushRef="#br0" timeOffset="12573.6221">8474 2415 88,'0'0'27,"3"30"0,-3-30 2,25 15-13,0-6-8,5-4-2,8 2-3,1-2-3,-2-1-4,1 5-8,-8 0-16,-12-4 1,-18-5-1,0 0-1</inkml:trace>
  <inkml:trace contextRef="#ctx0" brushRef="#br0" timeOffset="12760.8224">8490 2702 96,'0'0'28,"12"30"0,4-23 1,7-2-18,11 1-5,3-3-7,1-5-8,3-1-18,9 6-1,-8-6 1,8 6-2</inkml:trace>
  <inkml:trace contextRef="#ctx0" brushRef="#br0" timeOffset="13166.423">10050 2515 105,'33'30'29,"-8"-21"-1,13-2 1,1-3-22,5-6-5,3-4-10,2-4-19,3 4-1,-11-8-1,2 5 0</inkml:trace>
  <inkml:trace contextRef="#ctx0" brushRef="#br0" timeOffset="13431.6236">10848 2383 62,'31'7'27,"-31"-7"0,24 31 0,-16-7-3,4 14-11,4 8-3,-2 6-4,6 5-2,-1-1-2,3-4-2,1-4-6,-4-9-12,-3-17-11,9-5 1,-25-17 0,34-10-2</inkml:trace>
  <inkml:trace contextRef="#ctx0" brushRef="#br0" timeOffset="13696.824">11492 2310 81,'-18'27'28,"1"14"0,-12 5 0,-1 13-13,-2 14-4,-9 7-3,-2 7-2,-5 2-2,2-2 0,2-2-3,-3-10-1,12-9-4,-1-18-6,15-16-18,10-9-3,11-23 2,0 0-2</inkml:trace>
  <inkml:trace contextRef="#ctx0" brushRef="#br0" timeOffset="13962.0245">12102 2470 98,'0'0'29,"0"0"0,0 0 1,32 15-19,-12-19-5,10 0-1,0-1-3,4-4-4,3 2-5,-8-5-5,3-1-13,0 4-4,-5-3 0,3 3-2,-3-5 3</inkml:trace>
  <inkml:trace contextRef="#ctx0" brushRef="#br0" timeOffset="14336.4251">12839 2157 83,'28'-16'27,"9"7"-1,-3-5-2,0 3-12,0 6-5,-4 2-2,-1 6-1,-29-3-2,24 27 0,-25-1 0,-10 7 0,-9 6-1,-6 5 1,-6 4 0,-2 5 1,-5 1-1,1 3 1,3-9 1,8 2-1,8-6 0,10-3 1,7-7-1,11-6 0,10-8-1,8-8 0,9-5-1,6-7-1,3-1-3,-6-10-9,-2-2-20,-1 3-1,-9-3 1,-6 1-1</inkml:trace>
  <inkml:trace contextRef="#ctx0" brushRef="#br0" timeOffset="15412.827">3017 4094 61,'14'23'26,"-2"1"0,10 13 0,-5 6-10,7 3-5,0 5-2,1 1-8,-2-2-9,-5-8-16,0 1-2,-11-18 0,4-2-1</inkml:trace>
  <inkml:trace contextRef="#ctx0" brushRef="#br0" timeOffset="15693.6275">3476 4135 62,'0'0'25,"16"7"0,-16-7 0,-9 39-11,3 1-4,-8 11-1,-2 17-3,-11 12-1,-1 11-2,-11 5-1,1 1 0,-2-6-2,4-11 0,8-12-3,4-22-6,15-19-14,9-27-3,0 0-1,41-27-1,-14-23 1</inkml:trace>
  <inkml:trace contextRef="#ctx0" brushRef="#br0" timeOffset="15927.628">3970 3751 77,'20'-18'26,"-20"18"0,8 20-1,-6-2-15,0 3-3,-2 7-3,0 1-4,0 3-9,-2 3-14,-3-11-2,5 0 0,0-24-2</inkml:trace>
  <inkml:trace contextRef="#ctx0" brushRef="#br0" timeOffset="16224.0285">4585 3673 69,'0'0'26,"0"0"0,-17 10 0,-3 17-12,-7 18-2,-6 10-3,1 16-2,-6 14-2,3 15-1,-4 10-1,5 8 0,0-3-1,11-3 0,7-10-4,7-13-5,14-20-17,11-12-6,6-29 1,13-10 0,3-30-2</inkml:trace>
  <inkml:trace contextRef="#ctx0" brushRef="#br0" timeOffset="16676.4292">5258 4148 80,'-27'39'26,"2"-13"0,-3 19-1,-11 3-12,-9 9-5,0 9-4,-6 3-2,-1-1-5,3-1-6,4 1-13,4-15-4,19 1 1,7-22-2,20-6 1</inkml:trace>
  <inkml:trace contextRef="#ctx0" brushRef="#br0" timeOffset="16458.0289">4854 4231 81,'7'27'28,"0"5"-1,13 14 0,1 9-13,4 0-6,12 8-2,-3-3-3,4-3-4,-1-2-7,-7-7-18,-8-21-1,1-9 0,-23-18-2</inkml:trace>
  <inkml:trace contextRef="#ctx0" brushRef="#br0" timeOffset="17128.8299">5626 4562 83,'20'-27'30,"1"19"-1,2-5 2,9-1-14,7 5-6,0-5-5,4 3-6,1 4-11,-1 0-18,-11-4 0,2 4-1,-13-5 0</inkml:trace>
  <inkml:trace contextRef="#ctx0" brushRef="#br0" timeOffset="16941.6294">5729 4260 91,'-3'34'28,"-8"3"-2,2 11 3,-2 7-19,-3-3-4,7 5-2,0-1-5,2-8-6,5-3-15,3-6-5,-5-16-1,6-5 0,-4-18 0</inkml:trace>
  <inkml:trace contextRef="#ctx0" brushRef="#br0" timeOffset="17628.0308">6273 4141 92,'32'-20'28,"-32"20"-2,41-12 2,-12 13-18,-2 3-4,3 8-2,-4 8-2,-1 10-1,-7 6-1,-7 8 0,-11 4-2,-11 0 1,-7-2 1,-3-1-1,-4-11 1,2-6 0,2-10 1,3-9 0,18-9 0,-16-7 0,16 7 0,7-27 0,-7 27-1,28-30 0,-8 17 0,1 4 0,4 8 0,2 4 0,1 8 0,3 8 0,-7 6-1,-4 6 1,-2 4 0,-7 3 0,-10 1 0,-6-2 0,-11 0 0,-14-5 1,-9-1-1,-8-6 0,-4-6 1,-6-6-1,0-6 0,2-7-1,5-4-2,7-8-7,13-4-15,14 1-3,7-8 1,20 7-2,7-10 2</inkml:trace>
  <inkml:trace contextRef="#ctx0" brushRef="#br0" timeOffset="17971.2314">6960 3913 51,'-16'5'21,"18"13"3,1-2 0,19 12-4,4 6-9,10 9-1,10 10-1,2 6-3,2 9 0,-5 5-1,-8 7-1,-12 0-2,-11 1 0,-12-4 0,-13-4-1,-8-9-1,-5-11-3,1-10-7,0-11-14,5-20-3,18-12 0,0 0-2,20-25 2</inkml:trace>
  <inkml:trace contextRef="#ctx0" brushRef="#br0" timeOffset="18189.6316">8146 4240 96,'41'4'27,"-10"-3"-1,6 12 2,-1-4-20,-1-4-4,6 2-2,-4-1-4,-3-3-8,-5-3-16,-3 7-1,-26-7 0,18 11 0</inkml:trace>
  <inkml:trace contextRef="#ctx0" brushRef="#br0" timeOffset="18361.2321">8102 4541 96,'16'18'28,"2"-11"-1,14 0 1,5-7-20,2-4-13,6 2-20,-6-10-1,5 5-1,-5-9-1</inkml:trace>
  <inkml:trace contextRef="#ctx0" brushRef="#br0" timeOffset="18751.2328">9601 4395 103,'29'3'28,"12"3"0,0-8 0,7 0-22,2 2-5,5 4-7,0-1-18,-7-8-3,2 5 0,-9-11-2,-1 4 1</inkml:trace>
  <inkml:trace contextRef="#ctx0" brushRef="#br0" timeOffset="18938.4333">10420 4203 101,'23'26'28,"-2"1"1,6 12 0,-1 6-19,-4 3-5,4 3-2,-4-1-6,-3-5-7,-1-4-18,0-2-1,-6-22 0,4-6-1</inkml:trace>
  <inkml:trace contextRef="#ctx0" brushRef="#br0" timeOffset="19172.4337">10994 4148 76,'-12'42'28,"-15"8"1,-5 18 0,-11 10-9,-8 9-9,-1 13-2,-3-2-3,3 3-1,4-3-4,4-7-3,12-10-7,5-15-16,13-23-5,14-15-1,0-28 1,25 0-1</inkml:trace>
  <inkml:trace contextRef="#ctx0" brushRef="#br0" timeOffset="19390.8341">11485 4391 107,'39'0'29,"-10"-5"-1,1 3 1,0 0-23,0 1-5,2-5-11,-1-3-19,4 6 1,-3-8-1,-2 2 0</inkml:trace>
  <inkml:trace contextRef="#ctx0" brushRef="#br0" timeOffset="19749.6345">12433 4048 91,'29'-5'27,"-12"-10"1,6 12 0,-1-1-18,-6 1-3,3 8-2,-19-5-2,24 23-1,-21-1-1,-8 4 1,-9 10-1,-10 5 1,-8 5-1,-5 7 1,-6-1 0,2 7 2,6-6-1,6 2 0,8-10 1,16-4-1,14-11 0,14-9-1,9-7-4,5-14-6,9-1-17,1-3-8,-3-5 1,2 2 0,-10 0-1</inkml:trace>
  <inkml:trace contextRef="#ctx0" brushRef="#br0" timeOffset="20311.2357">5421 5909 71,'27'-8'29,"-27"8"-1,30 38 0,-17-6-2,1 11-19,7 13-3,-1 3-1,-2 3-3,0-1-5,-4-6-14,-4-12-10,6-6 0,-16-37 0,27 16 0</inkml:trace>
  <inkml:trace contextRef="#ctx0" brushRef="#br0" timeOffset="20560.8361">5953 5917 78,'4'29'27,"-15"-1"-1,-3 20 0,-9 8-15,-9 6-2,-2 14-3,-9 8-3,-1 5-1,-6 3 0,4 1-1,-2-11-1,3-8-1,10-11-5,4-21-7,14-24-15,17-18 1,1-18-1,21-19-1</inkml:trace>
  <inkml:trace contextRef="#ctx0" brushRef="#br0" timeOffset="20779.2364">6305 5727 81,'0'0'28,"32"-19"-1,-32 19 1,20 0-14,-20 0-5,18 26-3,-11-3-2,-3 4-1,-3 0-3,-1 1-2,-3-3-7,1-4-19,4 1-1,-2-22 1,2 26-1</inkml:trace>
  <inkml:trace contextRef="#ctx0" brushRef="#br0" timeOffset="21044.437">7152 5850 91,'29'9'26,"-8"-7"0,7 6-1,-3-2-17,4-1-5,-3 0-5,1 3-11,0 4-12,-27-12-1,21 16 0,-21-16 0</inkml:trace>
  <inkml:trace contextRef="#ctx0" brushRef="#br0" timeOffset="21231.6371">7172 6062 71,'-16'30'28,"16"-30"1,12 18-1,-12-18-2,37 0-17,-6-4-6,8 2-4,0-3-8,5 0-16,6 5-3,-2-4 1,7 8-3</inkml:trace>
  <inkml:trace contextRef="#ctx0" brushRef="#br0" timeOffset="21746.4382">9621 5859 82,'9'16'29,"5"12"0,-1-1 1,3 5-12,3 9-9,-1 3-3,5 4-4,-2 2-4,-5-7-6,6-2-10,-3-9-11,-8-14 0,5-4-1,-16-14 0</inkml:trace>
  <inkml:trace contextRef="#ctx0" brushRef="#br0" timeOffset="21964.8384">10030 5912 65,'0'0'26,"0"0"0,5 20 1,-10 8-7,-6 15-5,-8 7-5,-1 14-2,-10 5-2,-2 8-2,-7 1 0,2 2-2,-1-7-2,4-11-6,9-9-7,1-10-16,8-20-1,14-7 0,2-16-1</inkml:trace>
  <inkml:trace contextRef="#ctx0" brushRef="#br0" timeOffset="22214.4389">10468 6126 106,'17'-6'30,"3"6"-1,-20 0 2,30-7-23,-7 7-3,2 0-3,0-2-4,4 4-6,-4-4-17,1-3-6,3 1 1,-3-8 1,3 3-2</inkml:trace>
  <inkml:trace contextRef="#ctx0" brushRef="#br0" timeOffset="22588.8394">11211 5832 71,'23'-7'27,"-5"-9"-1,5 7 1,-7 2-7,0-2-12,0 9-2,-16 0-2,20 14-1,-20-14-1,5 34-1,-8-9-1,-6 5 1,-2 4-1,-5 2 1,-2-1 0,0 3 1,1 1 0,6 0 0,2-4 1,9-1-1,5-5 0,11-6 0,11-5 0,9-8-2,3-6-3,2-10-3,1 1-14,1-4-10,-13-7-1,-1 7 3,-22-8-3</inkml:trace>
  <inkml:trace contextRef="#ctx0" brushRef="#br0" timeOffset="21496.8377">8593 6053 105,'27'17'30,"-3"-11"-1,5-6 1,8-2-21,4 2-5,0 0-4,-2-4-8,4-1-19,-2 3-3,-7-5 2,1 4-3</inkml:trace>
</inkml:ink>
</file>

<file path=ppt/ink/ink1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29.28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2 210 82,'-22'29'28,"26"-13"0,40-7 1,31-7-13,30-15-8,32 3-1,29-12 0,27 3-1,17-5-1,18 5-1,10-2-1,11 6-1,0-2-1,2 1 1,-7 1-2,-9 3 1,-13 1-1,-19 1-1,-22 2-3,-33-6-4,-18 9-7,-38 1-11,-35 2-6,-27 8 0,-30-6 0,-34 19 1</inkml:trace>
</inkml:ink>
</file>

<file path=ppt/ink/ink1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34.41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0-3 76,'25'-2'26,"-25"2"0,29 9-3,-15 9-13,-4 9-3,3 14-1,-6 7-2,5 9-1,-1 5-1,5 4 1,-2-6-2,2-7-2,2-10-4,-2-14-8,0-13-12,4-7-2,-20-9-1,25-17-1</inkml:trace>
</inkml:ink>
</file>

<file path=ppt/ink/ink1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33.75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-11 87 79,'-11'20'30,"11"-20"-1,37 23 0,20-18-14,23-10-5,27-2-1,25-8-2,30 3-2,12-6-1,14 0-1,12 2-1,6 4-1,-1 1 0,-10 6 0,-10 1-1,-19 1-3,-21 5-5,-31-6-8,-27 2-16,-26 6-1,-36-2 1,-25-2-1</inkml:trace>
</inkml:ink>
</file>

<file path=ppt/ink/ink1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7:39.02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EBBDF9A-1D9C-4000-820C-7FA53040544F}" emma:medium="tactile" emma:mode="ink">
          <msink:context xmlns:msink="http://schemas.microsoft.com/ink/2010/main" type="inkDrawing" rotatedBoundingBox="8565,14032 23093,13847 23096,14061 8568,14246" semanticType="underline" shapeName="Other">
            <msink:sourceLink direction="with" ref="{0C341C0C-B7BA-46F8-9B6B-9CFD2D1C4209}"/>
          </msink:context>
        </emma:interpretation>
      </emma:emma>
    </inkml:annotationXML>
    <inkml:trace contextRef="#ctx0" brushRef="#br0">-11 139 35,'0'0'20,"-20"-9"1,20 9 2,0 0-6,0 0-3,21 2-2,3-4-2,11 2-2,8-2 0,10 0-1,4-1-3,9 1-1,5 2-2,6 0 1,4 2-2,3 5 1,1 0-1,4 5 1,4 3-1,1 1 1,-1 0-1,6 0 0,1 0 1,3 0-1,7-2 0,6-2 1,1 1-1,10-4 0,6-2 0,6-2 1,5-1-1,3-4 1,3-4-1,1-3 1,4 0-1,-2-2 1,3 2-1,1 0 1,-2 0-1,-3 1 0,0 3 1,-1 1-1,-2 2 1,-1 0-1,0-2 0,-4 0 1,5-1-1,-1-2 0,1-3 1,0 1-1,3-2 0,-1 1 0,-2 0 0,1 1 0,-3 2 0,-1 0 0,2 1 0,-6 0 0,-1 1 0,-6-1 0,-4 3 0,-1-1 0,-7 0 0,-4 0 0,-3 4 0,-4 0 0,0 1 0,0 1 1,2-1-1,-2-3-1,5 2 1,2-4 0,2 1 0,2-3 0,3-1 0,-1 1 1,-1 1-1,1-1 0,-2 2 0,-2 1 1,-4-1-1,2 0 0,-3 0 0,-1 0 0,1 1 0,1 1 1,1-2-1,-1 2 0,-3 0 0,-2 0 0,0-2 1,-3 2-1,1-3 0,0 1 0,-5-2 0,0 1 0,2-1 0,-2 2 0,-6 1 0,6-3 0,-7 2 0,4-1 1,-3 1-1,1-2 0,-4 1 0,0-1 0,0 1 0,-4-1 0,1 1 0,-4-1 1,-2 0-1,0 3 0,-1-1 0,-1 0 0,0-1 1,-1 3-1,-2-2 0,0 0 1,-1 0-1,-1 0 1,-1 1 0,-5-1-1,-2 0 1,-1 0-1,2 1 1,-4-1 0,0-2-1,2 2 1,4 1 0,3-1-1,1-2 1,1 1 0,-2-1-1,-1 1 1,-8-1-1,-5 2 1,-7 1-1,-6-1 0,-4 2 0,-8 2 1,-5-2-1,-4 1 0,-5 1 0,-4 0 0,-5-2 0,-16 0 0,20 3 0,-20-3 0,0 0 0,0 0-1,0 0-3,0 0-5,0 0-22,-23 16-1,-1-19 1,-2 1-1</inkml:trace>
  </inkml:traceGroup>
</inkml:ink>
</file>

<file path=ppt/ink/ink1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29.78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400 0 76,'-25'28'25,"0"19"-1,-14-3 0,-6 11-16,-1 7-2,-4 2-1,4 2 0,0-7-2,8-9-2,8-8-7,10-13-11,20-29-8,0 0-1,16-13-1,17-15 1</inkml:trace>
  <inkml:trace contextRef="#ctx0" brushRef="#br0" timeOffset="-234.0004">-95-77 67,'5'41'29,"6"-2"-1,14 17 1,3 2-2,8 4-19,10 4 0,1-3-4,2-3-3,-1-7-5,-9-10-11,-10-16-14,1-9 0,-12-18 0,0-9-1</inkml:trace>
  <inkml:trace contextRef="#ctx0" brushRef="#br0" timeOffset="436.8008">659 284 93,'31'6'27,"-10"-12"1,9 3-1,6-6-19,3-3-6,5-3-3,8 5-7,-1-1-15,-4-3-4,6 5-1,-8-9 0,1 4 1</inkml:trace>
  <inkml:trace contextRef="#ctx0" brushRef="#br0" timeOffset="202.8003">748 62 75,'6'36'26,"2"13"0,-9 1-3,1 4-13,0 1-4,0-4-5,0-4-8,-2-14-17,5-1-1,-3-32 0,-3 18-1</inkml:trace>
  <inkml:trace contextRef="#ctx0" brushRef="#br0" timeOffset="858.0014">1419-146 94,'34'-7'27,"-13"0"0,11 3-1,2 1-19,1-3-2,3 6-3,-6 4 0,-11 3-2,-3 7 0,-15 4 1,-10 5-1,-7 2 0,-11 2 0,-2-2 1,1 0-1,3-6 1,3-3 0,20-16 0,-16 21 0,16-21 0,0 0 0,30 8 0,-5-5 0,2 2-1,3 4 1,0 4-1,1 1 1,-3 7-1,-7 2 1,-5 8 0,-14-1 0,-11 4 0,-12-4 0,-9-2-1,-9 1-1,-8-10-4,5-6-14,-1-10-11,-3-17 1,15-9-1,7-14 0</inkml:trace>
  <inkml:trace contextRef="#ctx0" brushRef="#br0" timeOffset="1357.2022">3989-1146 58,'-18'25'24,"9"18"2,-7 3 0,9 9-9,4 6-6,1-2-1,11 1-3,5-12-1,11-7-2,7-22 0,12-13-2,4-17 1,4-8-1,0-13 0,-4-6 0,-11-4-1,-10-3 0,-15-1-1,-17 3 1,-15 4-1,-12 3 0,-7 8 0,-9 5-1,0 9-2,-2 3-3,11 11-6,7 2-10,9-1-7,23-1 0,0 0-1,18-1 2</inkml:trace>
  <inkml:trace contextRef="#ctx0" brushRef="#br0" timeOffset="1825.2031">4510-1254 69,'0'0'26,"16"19"0,-18 1-1,1 14-10,-1 8-6,-5 12-3,3 1-2,-3 5-1,-2-1-2,-1-4 0,-1-7 0,0-10-1,2-13 0,9-25 0,0 0 1,0 0-1,6-27 1,11-3 0,7-6 0,8-7 0,3 2 1,2-1-1,3 6 1,-7 1-1,-1 6 0,-3 8 0,-6 7 0,-23 14-1,25-11 1,-25 11-1,9 16 0,-9 0 1,-4 4-1,1 4 0,-3 1 0,-1 2 1,-2 1-1,2-1 0,-2 3 0,2 1 0,4 1 1,1-2-1,4-3-1,5-4 0,5-7-1,10-2-5,1-11-6,12-3-6,4-1-9,2-10 0,7 4-2,2-6 3</inkml:trace>
  <inkml:trace contextRef="#ctx0" brushRef="#br0" timeOffset="2106.0037">5800-978 101,'0'0'30,"0"0"1,21 10-2,8-6-19,6-4-4,11 2-2,4-4-2,2-2-3,5 6-8,-9-7-12,-2-2-11,-2 5 2,-8-7 0,-2 2-2</inkml:trace>
  <inkml:trace contextRef="#ctx0" brushRef="#br0" timeOffset="2433.6041">7388-1485 87,'20'7'28,"8"11"1,-5 6 1,2 5-19,4 8-4,-4 1-2,-2 3-3,0-2-2,-9-6-3,2-1-11,-7-8-15,-9-24 0,0 0 0,0 0-2</inkml:trace>
  <inkml:trace contextRef="#ctx0" brushRef="#br0" timeOffset="2698.8047">7810-1491 62,'19'-5'29,"-19"5"-2,4 20 2,-6 4-6,-2 12-10,-10 5-4,2 14-2,-8 4-3,-3 12 0,-5 2-1,-1-2-1,-1-5-1,3-9-1,4-6-2,2-15-4,8-11-15,13-25-10,0 0 1,0 0-1,11-39-1</inkml:trace>
  <inkml:trace contextRef="#ctx0" brushRef="#br0" timeOffset="3135.6055">8180-1274 95,'21'4'30,"0"-4"-1,8 0 1,1 0-22,-1-4-9,-3-5-15,-1 2-13,4 4-1,-10-12 1,2 7-1</inkml:trace>
  <inkml:trace contextRef="#ctx0" brushRef="#br0" timeOffset="2948.4052">8290-1473 100,'5'29'30,"-8"-1"0,3 4-2,2 5-20,-2 1-4,0 3-2,1-2-4,-2-5-5,2-4-10,-1-4-13,0-26 0,-3 27 1,3-27-1</inkml:trace>
  <inkml:trace contextRef="#ctx0" brushRef="#br0" timeOffset="3588.0063">8840-1565 57,'16'-9'26,"7"9"1,-6-7-1,8 3-8,0 4-7,0-2-3,2 6-3,-2-1-2,-4 6 0,-5 2-2,-7 5 0,-9 2 0,-9 3 0,-10 4-1,-6 2 1,-7 1 0,0 4 0,1-3 1,6 1 1,4-5-1,14 1 1,7-6-1,11 0 1,6-8-2,8-5 0,4 0-1,1-5-3,2 0-1,-3-6-4,-5 4-8,-4 2-13,-20-2-2,0 0 2,0 0-1</inkml:trace>
</inkml:ink>
</file>

<file path=ppt/ink/ink1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34.68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459 0 45,'-23'34'22,"-6"-11"2,1 16-1,-18 8-7,-2 6-5,-4 9-3,-1 4-2,1 4-2,4-8-1,7-9-3,13-12-7,13-12-12,15-29-6,0 0 0,25-27-1,6-3 1</inkml:trace>
</inkml:ink>
</file>

<file path=ppt/ink/ink1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34.88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61,'20'17'27,"1"15"-1,-12 0 0,0 11-10,-2 5-8,-7 0-5,-2-2-9,-1-5-14,1 0-5,-3-14-1,5-4-1,0-23 1</inkml:trace>
</inkml:ink>
</file>

<file path=ppt/ink/ink1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35.05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61 83,'21'12'28,"7"-5"-1,4-10 0,11-1-18,5-1-11,5-6-15,6 4-9,-11-11-1,4 6 0,-13-8 0</inkml:trace>
</inkml:ink>
</file>

<file path=ppt/ink/ink1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35.53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91 97 63,'21'-11'28,"-3"-10"-1,12 5 0,2-2-9,9 0-7,5 7-4,0 6-2,1 14-3,-12 2 0,-5 10 0,-12 6-1,-14 5-1,-15 0 0,-7 2 0,-8-6 0,-3-5 0,1-2 1,3-6 0,4-5 0,5-3 0,16-7 0,0 0 0,0 0 0,0 0 0,26 18-1,-4-11 1,4 2-1,1 0 0,7 4 1,-1-3-1,1 3 0,-3 1 0,-8 4 1,-11 1-1,-10 3 1,-9 4-1,-16 8 1,-13 4 0,-10-1 0,-9 0-1,-2-5 0,0-7-2,5-4-5,-6-13-13,6-16-11,9 0 1,4-16-1,9 0 0</inkml:trace>
</inkml:ink>
</file>

<file path=ppt/ink/ink1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38.19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381 198 73,'12'36'24,"-8"7"-1,-11 10-2,-1 22-13,3 21-2,-6 19-2,-3 26-3,-4 21-1,-3 12-2,-4 20-5,-2 11-1,-1 10 2,-4-4 1,4-4 3,-4-20 2,1-18 1,3-20 1,5-30 4,3-25 1,2-26-1,6-18-2,3-16-2,4-11-2,5-23 1,5 25-1,-5-25 0,18 17 1,-18-17-1,26 16 0,-26-16 1,32 13 0,-16-11 0,2-2 0,0-2 0,3-3 0,4-3 0,4 0 0,3-3 1,3 7-1,10 1 0,5 3 1,3 0 0,7 3 0,6 3 0,9 3 1,5-1-1,11 0 1,3-3-1,7 2 0,10-2-1,8 1 1,5-1-1,8 0 0,9-3-1,4-2 1,8-5-1,6-2 1,-1-2-1,6-4 1,1 1-1,0 1 0,1 2 0,-3 2 0,-1 5 0,0 4 0,-2 2 0,0 1-1,-5 4 1,2-2 1,-3 0-1,3 2 0,1-2 0,1-1 0,-3 1 0,1-4 0,-3 3 0,-1-3 0,-3 2 0,-1-1 0,-5-2 0,-1 1 0,-3 1-1,-3-2 2,-2 1-1,-3-1 0,-2 0-1,-6 1 1,-3 1 0,-5 1 0,-8 2 0,-6 2 0,-3 0 0,-8-2 1,-6-1-1,-3-5 0,-5-1 0,-1-1 0,-1-5 0,1 1 0,1 0 0,-1 1 0,-1 4 0,0 4 0,-2-1-1,1 4 2,3 2-1,-1-2 0,3-1 0,1-1 0,7-1 0,2-1 0,7 1 0,-2-1 0,0 3-1,2-1 1,0 2 0,-1 0 1,-1 0-1,0-1 0,-1-3 1,1 1-1,0-1 1,-1 1-1,-4-2 0,-2 1 1,-5-1-1,-6 1 0,-1 1 0,-4-2 0,-7 0 1,-2 1-1,-1-1 0,-3 0 0,3-1 0,3 5 1,-4-4-1,3 5 0,2-6 0,3 5 0,1-3 0,1 1 0,-3 1 0,1-1 0,0-1 0,-4 1 0,-4-1 1,-5 3-1,-1-1 0,-5-1 0,-2-1 0,-6-1 0,-1 0 0,-2 0 0,-1-4 1,-3-2-1,-7-1 0,-4-2 0,-4-2 0,-19 9 0,22-30 1,-17 8-1,-5-4 1,0-5 0,2-6 1,-2-6-1,0-8 0,3-6 1,1-7-1,1-7 1,1-8-1,-1-8 0,2-11-1,0-8 1,0-8 0,0-5-1,2-6 0,0 1 1,0-6-1,2-2 0,3 1 0,-2-1 1,3-1-1,-5 1 0,3 2 1,-3 6-2,-2 6 2,-1 11-1,-4 8 0,4 8 0,4 11 0,1 7 0,4 4 0,4 5 0,5 2 0,0 5-1,0 5 1,0 9 0,-6 6-1,-5 9 1,-5 6 0,-9 22-1,-3-23 1,3 23 0,-39-5 0,1 3 0,-12 2 0,-10 0 0,-11 2 0,-15-2 0,-10 1 0,-14 1 0,-13 2 0,-14-1 0,-10 3 0,-17-3 0,-12 4 0,-14-1-1,-15 1 1,-10 0 1,-11-2-1,-7 2 0,-9 1 0,-5 0 0,-2 1 1,-4 0-1,-3 2 1,2 0-1,0-3 1,-1 1-1,-1-2 1,2-3-1,-2 0 1,-2-3-1,1-1 0,1 2 1,4-2-1,1 2 0,6 1 0,1 3 0,5-4 0,12 1 1,3 1-1,3-3 0,9 1 0,4 0 0,13 0 0,3 0 0,5 1 1,4 1-1,8 1 0,8 0 0,7 1 0,9-1 0,5-1 0,9-3 1,9 1-1,7-4 0,7 1 0,7-3 0,2-1 0,6 1 0,5 1 0,1 3 0,1 0 0,-1 5 1,1 0-2,-1 4 1,2 2 0,1-1 0,3 1 0,1 0 0,4-2 0,6-2 0,3-2-2,5-3-2,8 0-6,-2-8-10,5-4-12,7-1 0,-2-5 1,4-2-2</inkml:trace>
</inkml:ink>
</file>

<file path=ppt/ink/ink1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3:44.16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195 99 46,'-2'-18'22,"21"9"1,1-9 0,10 2-11,6 2-1,1 1-4,0 6-1,1 2-2,-4 7-1,-9 7-1,-11 8-1,-14 8 0,-13 11-1,-15 8 1,-13 11 0,-11 8-1,-10 4 1,-4 4-1,2-1 1,6-3-1,11-6 1,14-10 0,15-10-1,16-12 1,18-8 1,12-10-1,12-9-1,8-8-4,1-6-8,3-8-12,8 1-1,-10-10-1,4 4 1</inkml:trace>
  <inkml:trace contextRef="#ctx0" brushRef="#br0" timeOffset="546.0009">1182 259 47,'0'0'23,"-13"23"2,3-4-1,3 13-8,-8 9-2,-4 11-3,-3 10-1,-8 2-4,-2 11-1,-9-4-1,4 2-1,-6-4 0,8-5-2,3-9-3,5-12-6,11-11-13,11-9-6,5-23 0,0 0-2,35-3 1</inkml:trace>
  <inkml:trace contextRef="#ctx0" brushRef="#br0" timeOffset="249.6004">741 289 58,'16'-9'24,"-16"9"2,0 0-1,7 21-10,-4-5-5,6 9-2,-2 5-2,4 11-2,2 2 0,1 9-2,0-3-3,2-4-4,4-4-8,-1-4-12,-3-16-1,5-6 0,-3-19-2</inkml:trace>
  <inkml:trace contextRef="#ctx0" brushRef="#br0" timeOffset="1138.8019">2093 244 64,'-15'36'26,"-3"5"0,-6 5 0,-7 13-10,3 10-2,-6 9-5,2 11-1,-5-3-4,-1-3 0,-3-1-2,6-9-1,1-9-2,4-12-2,7-10-1,1-15-2,12-11-4,10-16-9,0 0-8,0 0-1,-4-25 0,13 6 2</inkml:trace>
  <inkml:trace contextRef="#ctx0" brushRef="#br0" timeOffset="858.0015">1673 332 49,'0'0'24,"21"-24"1,-21 24 1,18 9-4,-18-9-9,16 41-2,-7-11-4,3 10-4,1-1-1,1 2-6,2-2-7,-2-4-11,-3-12-4,3-3 0,-14-20-2,27 5 2</inkml:trace>
  <inkml:trace contextRef="#ctx0" brushRef="#br0" timeOffset="1435.2026">2521-213 67,'0'0'27,"18"13"-1,-18-13 0,9 26-12,-4-4-3,-3 3-4,2 5-3,-6 0-4,-2 0-3,1 4-8,-4 0-12,-1-7-3,5-1 0,-1-10-2,10 2 1</inkml:trace>
  <inkml:trace contextRef="#ctx0" brushRef="#br0" timeOffset="1700.403">3238 399 72,'0'0'28,"-14"23"1,14-23-1,0 0-3,16 23-14,3-17-4,13-1-3,6-1-2,6-4-4,4 1-4,0-4-4,6 1-13,-1 4-4,-5-2-2,2 5 0,-8-3 0</inkml:trace>
  <inkml:trace contextRef="#ctx0" brushRef="#br0" timeOffset="2106.0037">4266 223 81,'30'-21'27,"13"5"0,-2-4 0,3 2-15,8 8-5,-8-1-2,-3 6-3,-7 5 0,-11 7-1,-23-7 0,16 35-1,-26-1 1,-10 7-1,-7 5 1,-8 8 0,-6 1-1,-2 2 1,-1 0-1,1-2 1,7-7-1,8-4 0,12-3 0,11-2 1,12-3-1,14-4 1,9-5-1,11-4 1,7-6-2,2-6-3,9-7-11,3-6-13,-9-12 0,4-2 0,-9-7 0</inkml:trace>
  <inkml:trace contextRef="#ctx0" brushRef="#br0" timeOffset="2340.0041">5131 449 92,'0'0'28,"26"21"1,-15 1 0,8 8-17,5 13-4,0 1-3,5 4-2,1 0-2,0-3-2,1-1-3,-5-12-4,-1-9-14,-2-5-7,-7-13 0,2-5 0,-5-18 0</inkml:trace>
  <inkml:trace contextRef="#ctx0" brushRef="#br0" timeOffset="2558.4045">5556 385 83,'-22'27'29,"-11"5"-1,-7 12 2,-9 6-15,-7 0-4,1 3-5,-3-1-3,1-3-4,9-1-5,5-10-8,16-3-7,18-4-7,9-10-1,24-3-1,11-15 3</inkml:trace>
  <inkml:trace contextRef="#ctx0" brushRef="#br0" timeOffset="2792.405">6481 415 100,'23'0'27,"7"5"0,-3-1 0,1 0-20,6 1-4,0 2-8,-4 0-16,-9-3-6,1 3 0,-22-7-1,0 0 1</inkml:trace>
  <inkml:trace contextRef="#ctx0" brushRef="#br0" timeOffset="2964.0053">6395 661 88,'4'16'28,"14"1"0,1-11 0,11-6-15,11 1-5,2-2-9,3-5-7,-1-3-20,8 8 1,-5-6 0,5 7-2</inkml:trace>
  <inkml:trace contextRef="#ctx0" brushRef="#br0" timeOffset="3354.0059">7886 243 90,'-7'-16'28,"-11"21"-1,-14 9 1,-7 9-16,5 13-3,-3 7-2,8 10-3,4 0-1,15 10-1,11-7 1,15-2-1,16-8 0,16-9 0,13-15-1,10-15 1,13-20-1,3-12-1,2-8 1,-6-8-1,-6-7 1,-13-7-1,-20-2 1,-19-2 0,-27 4 0,-28 5-1,-21 6 0,-22 8-2,-11 11-3,-14 7-8,-5 13-17,-2 19-2,-2 11 0,8 9 1</inkml:trace>
  <inkml:trace contextRef="#ctx0" brushRef="#br0" timeOffset="4165.2072">2984 2059 51,'0'-27'25,"0"27"3,26-27-1,-1 13-6,7 3-3,7-1-6,8 7-4,-5-1-3,1 8-1,-9 3-1,-11 10-2,-12 4 0,-15 8 0,-14 5-1,-10 9 0,-8 5 1,-3 4-1,-2 1 1,2 3-1,11-4 1,6-4-1,17-5 1,8-9-2,15-6-3,9-13-5,16-6-14,8-7-6,1-12 0,8-4 1,-6-11-2</inkml:trace>
  <inkml:trace contextRef="#ctx0" brushRef="#br0" timeOffset="4352.4074">3692 2247 78,'0'0'28,"28"38"-1,-17-17 0,3 4-12,7 5-5,-1-3-6,-4 1-5,5-5-10,-3 0-14,-18-23-1,32 20 0,-32-20-2</inkml:trace>
  <inkml:trace contextRef="#ctx0" brushRef="#br0" timeOffset="4570.8081">4101 2156 76,'-9'34'28,"-5"7"-2,-11 5 0,-7 10-10,-2 11-5,-5 3-3,1 4-2,-1-1-3,4-3-1,4-8-4,8-11-5,11-15-21,12-6 1,0-30-1,19 13-1</inkml:trace>
  <inkml:trace contextRef="#ctx0" brushRef="#br0" timeOffset="4804.8085">4560 2277 74,'19'13'28,"-19"-13"-2,30 34 2,-17-9-4,6-1-15,6 12-4,-2-2-7,-1 0-10,-4-6-15,5 6 0,-11-13 0,4-3-1</inkml:trace>
  <inkml:trace contextRef="#ctx0" brushRef="#br0" timeOffset="5038.8088">4974 2283 89,'-9'30'27,"0"14"0,-10 8 1,-10 5-17,-1 12-3,-11 4-4,2 4 0,-4-3-3,4-4-3,5-4-5,4-13-9,5-10-12,18-13 1,7-30 0,0 0-2</inkml:trace>
  <inkml:trace contextRef="#ctx0" brushRef="#br0" timeOffset="5319.6094">5408 1810 72,'16'23'28,"-14"-5"-1,3 10 0,-7 2-6,2 0-14,2 2-5,0-1-11,3 1-17,-5-14 0,6 3-1,-6-21 0</inkml:trace>
  <inkml:trace contextRef="#ctx0" brushRef="#br0" timeOffset="5553.6098">6087 2068 86,'24'10'28,"-24"-10"-1,37 14 0,-12-6-13,5-3-10,4 2-8,-2-3-17,2 4-5,-11-4-1,-5 5-2,-18-9 2</inkml:trace>
  <inkml:trace contextRef="#ctx0" brushRef="#br0" timeOffset="5709.6101">6004 2320 99,'0'0'29,"23"30"-1,2-26-1,7-8-20,11-5-11,1-1-17,9 1-4,-8-9-3,7 6-1,-8-6 1</inkml:trace>
  <inkml:trace contextRef="#ctx0" brushRef="#br0" timeOffset="6068.4106">7261 1906 98,'18'-9'28,"11"5"-1,-4-5-1,5 2-18,4 9-3,-6 2-2,-3 6-1,-13 10-1,-10 5-1,-14 5 1,-13 7-1,-12 6 0,-6 7 1,-5 1 1,-2 3 0,4-3 0,8 1 1,10-4-1,15-5 1,12-8-1,15-8-1,14-9-5,6-13-12,9-9-14,10-4 1,-3-12-1,3-3-1</inkml:trace>
  <inkml:trace contextRef="#ctx0" brushRef="#br0" timeOffset="6271.2111">7790 2082 76,'0'0'29,"35"32"-1,-17-11 1,7 8-5,2 4-14,-2-1-4,3 2-4,0-4-3,-3-3-5,4-6-12,-2-1-11,-10-15 0,3-1 1,-20-4-2</inkml:trace>
  <inkml:trace contextRef="#ctx0" brushRef="#br0" timeOffset="6474.0114">8160 2076 64,'0'0'27,"-43"24"1,15 4 0,-12 6-3,-4 3-13,-1 9-4,-1 2-7,-5 4-15,-4-2-12,12 3-1,-7-12-1,13 2-1</inkml:trace>
  <inkml:trace contextRef="#ctx0" brushRef="#br0" timeOffset="7269.6128">5470 3213 97,'25'-4'27,"-3"19"1,-10 2 1,-10 8-20,1 11-4,-8 0-2,-2 3-6,-2 0-11,2-2-14,-4-12 0,9-2 1,2-23-2</inkml:trace>
  <inkml:trace contextRef="#ctx0" brushRef="#br0" timeOffset="7503.6132">5947 3496 106,'37'11'30,"2"-8"-1,9 2 1,-5-3-20,2-2-8,-3-2-6,-4 2-17,-8 6-9,-14-6 1,-16 0 0,0 0-1</inkml:trace>
  <inkml:trace contextRef="#ctx0" brushRef="#br0" timeOffset="8158.8144">7884 3236 74,'-20'23'27,"3"9"-1,-17 2 1,0 12-2,-9 6-18,-5 0-4,-1-1-4,2 1-11,6-3-14,-1-9-1,15-3 1,0-14-2</inkml:trace>
  <inkml:trace contextRef="#ctx0" brushRef="#br0" timeOffset="7956.014">7585 3227 104,'13'32'29,"-1"-7"1,8 9-1,-1 7-19,3-4-4,4 8-2,-3-3-3,-1-2-2,-5-1-6,-8-9-14,-3-11-9,-1-3 0,-5-16 1,0 0-2</inkml:trace>
  <inkml:trace contextRef="#ctx0" brushRef="#br0" timeOffset="8392.8148">6996 3914 97,'16'23'31,"16"-9"0,25-3 2,15-2-12,15-13-13,23-1-2,7-9-3,10-2-2,-1-4-3,-7-5-2,-10 7-5,-20-7-10,-18 6-13,-20 10 1,-24 4-1,-27 5 1</inkml:trace>
  <inkml:trace contextRef="#ctx0" brushRef="#br0" timeOffset="8658.015">7480 4286 114,'29'30'30,"10"9"1,-2-2-3,-1 1-21,3 1-3,-4-4-4,-4-8-4,-3 0-8,-7-9-15,-21-18-3,25 7 0,-25-7-1,16-22 2</inkml:trace>
  <inkml:trace contextRef="#ctx0" brushRef="#br0" timeOffset="8892.0155">7914 4220 91,'-5'39'29,"-11"5"1,0 19 1,-5 8-13,-6 5-7,4 15-3,-6 0-3,-1-1-1,0-2-2,5-10-3,9-3-8,5-11-22,6-22-1,7-8 1,-2-34-1</inkml:trace>
  <inkml:trace contextRef="#ctx0" brushRef="#br0" timeOffset="6848.4121">4524 3528 86,'14'34'28,"6"12"1,-6-2 0,2 4-8,-4 4-16,-1-4-6,0-5-9,-2-11-16,1-6-1,-10-26-1,22 16-1,-22-16 1</inkml:trace>
  <inkml:trace contextRef="#ctx0" brushRef="#br0" timeOffset="7051.2124">4848 3604 64,'12'16'25,"-17"9"1,1 20-1,-13 5-3,-5 12-11,-3 9-4,-7 9-4,2 5 0,-4 1-2,2-1 0,2-8-2,5-13-6,7-16-14,16-9-4,2-39-2,0 0 0,22-22 1</inkml:trace>
  <inkml:trace contextRef="#ctx0" brushRef="#br0" timeOffset="7659.6135">6013 3711 104,'34'27'28,"-8"-22"0,12-3-2,3-4-26,-1-7-23,8 7-2,-5-8-2,5 6-2</inkml:trace>
  <inkml:trace contextRef="#ctx0" brushRef="#br0" timeOffset="11232.0198">-2545 6230 55,'0'0'24,"0"0"1,15 32 0,4 5-8,3 9-11,2 9-5,5 6-7,1-6-10,2 0-7,-12-12 0,10-4-2,-10-19 1</inkml:trace>
  <inkml:trace contextRef="#ctx0" brushRef="#br0" timeOffset="11450.4202">-2070 6139 57,'0'0'25,"11"-18"2,-11 41-2,-9 13-11,-7 16-3,-11 17-4,-10 13-1,-6 14-2,-8 10-2,-3 3 0,-2-4-1,4-9 0,7-12-4,13-22-9,16-21-11,16-20-3,0-21-1,31-34-1</inkml:trace>
  <inkml:trace contextRef="#ctx0" brushRef="#br0" timeOffset="12870.0227">287 5842 51,'0'0'20,"-21"21"3,3 8-2,-14 5-8,-5 8-2,-1 19 0,-6 6-2,6 13 0,1 4 0,10 7-2,6-4-2,12 0-1,13-9-3,8-17-8,17-15-15,4-16-5,7-21-1,6-14-2,-2-22 2</inkml:trace>
  <inkml:trace contextRef="#ctx0" brushRef="#br0" timeOffset="13041.623">552 6276 75,'0'0'28,"25"21"-1,-14-1 0,5 7-12,2 10-7,-2-3-4,0 0-5,5 1-11,-2-3-15,-4-11 0,1-5 0,-16-16-2</inkml:trace>
  <inkml:trace contextRef="#ctx0" brushRef="#br0" timeOffset="13244.4233">878 6310 74,'-13'41'27,"-10"5"-2,-4 9-1,-3 11-11,-9 3-3,2 4-4,-1-2-3,3-3-4,8-9-17,11-8-8,2-24-1,14-27-1,0 0 0</inkml:trace>
  <inkml:trace contextRef="#ctx0" brushRef="#br0" timeOffset="13494.0237">1118 5940 75,'23'2'27,"-23"-2"-1,28 33 1,-8-2-16,7 8-3,6 11-3,-2 5-2,-3 5-1,-5 6-1,-10 5-2,-13 4-5,-15-2-13,-15-13-8,0-1 1,-11-16-2,9-6 1</inkml:trace>
  <inkml:trace contextRef="#ctx0" brushRef="#br0" timeOffset="13852.8244">1909 6025 61,'0'0'26,"-26"23"0,17-5-1,-4 2-8,-1 8-4,3 15-3,-6 3-3,4 15-2,-1 3-1,5 7-1,2-2-1,9-1-2,7-8-1,5-15-6,16-10-16,6-10-5,5-23-2,10-13 0,-1-15 1</inkml:trace>
  <inkml:trace contextRef="#ctx0" brushRef="#br0" timeOffset="14040.0247">2475 6207 87,'-5'30'27,"1"14"0,-5 4 0,0 4-15,9 5-6,0-4-5,4-7-7,1-5-21,6-5 0,-6-20-1,-5-16-2</inkml:trace>
  <inkml:trace contextRef="#ctx0" brushRef="#br0" timeOffset="14289.625">2820 5998 83,'20'-1'28,"-20"1"0,26 25 0,-6-2-16,8 14-4,3 8-4,6 10-2,-2 5-1,-4 6-1,-8 5 0,-11 4-1,-12 0-4,-16-8-11,-10-5-11,-8 1-1,-9-14 0,6-6-1</inkml:trace>
  <inkml:trace contextRef="#ctx0" brushRef="#br0" timeOffset="14570.4255">3551 6342 98,'14'21'31,"11"-19"0,11-2 2,12-4-23,3-5-6,8-1-4,7 1-16,0 0-14,-9-3-1,0 1 1,-6-5-2</inkml:trace>
  <inkml:trace contextRef="#ctx0" brushRef="#br0" timeOffset="11684.4205">-1806 5849 55,'17'-27'27,"-11"3"1,-6 24 0,0 0-5,0 0-11,0 0-5,-6 30-4,5-7-5,1 4-6,-2-3-11,4-6-8,6 0 0,-8-18-1,22 7 1</inkml:trace>
  <inkml:trace contextRef="#ctx0" brushRef="#br0" timeOffset="11871.6208">-1513 5748 73,'9'33'26,"-13"-9"0,3 6-4,-5 2-10,3 0-7,-3 2-8,5-6-16,4 4-6,-3-10 0,11-1-2,-11-21 1</inkml:trace>
  <inkml:trace contextRef="#ctx0" brushRef="#br0" timeOffset="12105.6213">-1134 6221 72,'0'0'28,"36"18"-1,-15-8 0,9-3-14,7 8-5,-1-5-3,5 6-3,0-1-4,-6-1-7,-6-5-14,-2 3-3,-27-12-1,21 16-1,-21-16 1</inkml:trace>
  <inkml:trace contextRef="#ctx0" brushRef="#br0" timeOffset="12308.4217">-1090 6429 83,'0'0'29,"2"23"0,-2-23 0,34 23-15,-9-14-6,10 2-3,1-2-3,1-2-3,4 3-8,-5-1-18,-6-5-2,2-1 1,-11-10-3</inkml:trace>
  <inkml:trace contextRef="#ctx0" brushRef="#br0" timeOffset="15334.8268">4846 5990 58,'25'17'28,"-9"-1"0,11 15-1,-1 2-1,8 8-11,5 7-6,-1 0-3,1 4-2,-2-8-2,-3-1-2,-4-6-3,-9-12-8,-3-10-18,-2-6 0,-16-9-1,23-11 0</inkml:trace>
  <inkml:trace contextRef="#ctx0" brushRef="#br0" timeOffset="15584.4274">5332 6011 63,'0'0'27,"-22"9"1,4 7-1,-8 3 0,-8 8-16,-3 12-4,-11 0-3,0 9-1,-6 0-1,3 2-2,1-4 0,7-3-2,11-7-3,9-13-10,23-23-14,2 21 1,16-28-1,19-5 0</inkml:trace>
  <inkml:trace contextRef="#ctx0" brushRef="#br0" timeOffset="15756.0277">5632 6201 90,'16'16'27,"-16"-16"-1,9 25 1,-9-25-26,0 0-19,7 22-6,-7-22-2,0 0-1,16-25 0</inkml:trace>
  <inkml:trace contextRef="#ctx0" brushRef="#br0" timeOffset="16489.2289">6073 6080 53,'14'18'24,"-14"-18"3,20 41 0,-9-11-5,3 8-8,6 6-2,-4 1-4,7 1-5,-2-4-2,-1-8-7,3-11-13,2-7-8,-9-14 0,5-5-2,-5-17 1</inkml:trace>
  <inkml:trace contextRef="#ctx0" brushRef="#br0" timeOffset="16738.8292">6498 6084 59,'0'0'27,"-9"28"0,-8 1 0,1 10-3,-6 11-10,-8 5-3,-2 14-4,-7 2-2,2 9-1,-4-3-1,0-2 0,3-8-3,6-12-1,13-8-4,3-24-7,16-23-16,0 0-2,27-22 0,1-13-1</inkml:trace>
  <inkml:trace contextRef="#ctx0" brushRef="#br0" timeOffset="17019.6296">6851 5632 69,'17'-12'25,"-17"12"-2,15 17 0,-5 1-12,3 7-5,-1 5-1,1 6-3,-3-1 0,-3 5-1,-7-1-2,-5-4-1,-7 3-6,-4-1-11,-13-10-4,8 5-1,-13-13-1,9 6 1</inkml:trace>
  <inkml:trace contextRef="#ctx0" brushRef="#br0" timeOffset="19359.6339">8288 6536 78,'0'0'30,"25"5"0,-25-5-1,30-11-6,-2 8-12,4-6-4,11 2-3,0 0-2,1 0-3,-1 5-9,-8-2-14,-8 1-6,-5 8 0,-22-5-1,7 16 1</inkml:trace>
  <inkml:trace contextRef="#ctx0" brushRef="#br0" timeOffset="19546.8343">8459 6683 87,'0'0'28,"3"29"0,-3-29 0,27 14-14,-1-12-4,5-2-5,4-2-5,3-3-12,-1 3-16,-5-11-1,0 5 0,-7-10-1</inkml:trace>
  <inkml:trace contextRef="#ctx0" brushRef="#br0" timeOffset="19858.8348">9858 5961 87,'7'20'27,"13"10"1,-6-2 1,6 8-19,3 8-3,-2 1-2,2 1-2,1-5-3,-5-7-3,1-6-8,-3-6-14,-17-22-3,31 5 1,-31-5-3,26-28 3</inkml:trace>
  <inkml:trace contextRef="#ctx0" brushRef="#br0" timeOffset="20124.0354">10335 5894 81,'-5'17'28,"3"17"0,-12 5-1,-4 15-12,-5 13-4,-6 6-3,-3 16-1,-7 0-1,0 9-1,-7-4-1,3-1-2,2-12-2,9-11-2,7-8-5,4-23-10,14-12-14,7-27 0,0 0 0,35-9-1</inkml:trace>
  <inkml:trace contextRef="#ctx0" brushRef="#br0" timeOffset="20373.6358">10796 6114 93,'25'-3'29,"0"-1"0,5 6 1,7 1-18,0-1-4,6 3-3,-4 1-3,0-3-5,2 3-9,-5-1-18,-8-9 1,1 4-1,-8-8 0</inkml:trace>
  <inkml:trace contextRef="#ctx0" brushRef="#br0" timeOffset="20638.8361">11582 5958 88,'21'26'28,"-10"-8"1,7 9 0,0 10-15,3 0-6,9 10-3,-1-1-3,3 4-1,-6 0-2,-1-6-2,0-1-1,-5-13-3,-1-5-6,-8-7-11,-11-18-5,18 5 1,-18-5 0,9-28 1</inkml:trace>
  <inkml:trace contextRef="#ctx0" brushRef="#br0" timeOffset="20872.8366">11987 5975 73,'-16'25'29,"-12"4"0,-4 12-1,-9 5-5,-3 0-13,-3 6-3,-2-4-4,4-2-3,10-7-4,3-10-10,10-15-16,22-14 1,0 0 0,0 0-1</inkml:trace>
  <inkml:trace contextRef="#ctx0" brushRef="#br0" timeOffset="21060.037">12285 6025 102,'14'34'27,"-14"-34"0,-2 27-6,2-27-37,0 0-8,4 19-2,-4-19-3,16-16 1</inkml:trace>
  <inkml:trace contextRef="#ctx0" brushRef="#br0" timeOffset="21871.2384">12692 5924 83,'19'12'30,"21"1"-2,11-12 2,19-4-14,15 1-9,6-5-3,3 0-2,-2 0-4,-10-2-4,-7 5-7,-15 1-9,-19 1-6,-9 7 0,-32-5-2,16 13 2</inkml:trace>
  <inkml:trace contextRef="#ctx0" brushRef="#br0" timeOffset="21637.2381">13375 5367 66,'-14'18'27,"-15"-4"-2,4 11 1,-9 0-12,-1 5-5,-2 4-3,-3 3-5,0 1-5,0 3-11,8 1-10,-5-8 0,12 2-2,-5-15 2</inkml:trace>
  <inkml:trace contextRef="#ctx0" brushRef="#br0" timeOffset="22105.2389">13058 6224 77,'11'38'29,"9"6"-2,-3-6 1,6-5-6,4-2-16,0-5-5,-1-6-3,3-6-8,-8-7-13,-3-10-5,3-1 0,-8-12-1,3 2 1</inkml:trace>
  <inkml:trace contextRef="#ctx0" brushRef="#br0" timeOffset="21418.8377">13062 5374 86,'41'61'24,"-7"-4"0,3 5 0,-7-5-23,-1-2-6,-5-5-10,-6-18-9,7-6 0,-25-26-1,32 2 0</inkml:trace>
  <inkml:trace contextRef="#ctx0" brushRef="#br0" timeOffset="22323.639">13400 6260 64,'2'21'27,"-17"-1"1,3 14 0,-6 8-9,-7 5-5,2 10-5,-5 1-2,3 8-3,-4 0-2,6-6-2,0-1-5,0-15-10,3-10-15,4-2 1,-1-14-1,-1-5 0</inkml:trace>
  <inkml:trace contextRef="#ctx0" brushRef="#br0" timeOffset="24102.0424">14492 6507 86,'16'0'26,"12"2"2,-1-7-2,3-1-16,8 3-6,-1-1-4,-1 1-6,-1-1-16,-3 9-5,-16-3 0,-16-2-1,9 16 1</inkml:trace>
  <inkml:trace contextRef="#ctx0" brushRef="#br0" timeOffset="24258.0427">14495 6710 81,'0'0'27,"25"14"-2,-3-16-1,6-1-25,10 1-20,1-14-2,9 4-2,0-13-1</inkml:trace>
  <inkml:trace contextRef="#ctx0" brushRef="#br0" timeOffset="24616.8433">15479 6246 93,'25'41'28,"-7"-4"0,14 2-1,2-2-20,-2-4-4,3-5-2,-1-5-4,-6-9-10,-8-10-15,3-2 1,-23-2-1,21-25-1</inkml:trace>
  <inkml:trace contextRef="#ctx0" brushRef="#br0" timeOffset="24850.8437">15869 6201 57,'-4'18'28,"4"14"-1,-9 4 2,-1 8-9,-1 17-5,-11 3-4,5 16-3,-10 3-2,-3 8 0,-2 0-3,2-6 0,1-8-1,4-12-3,11-11-3,1-22-5,15-13-11,-2-19-11,27-10 0,-2-10 0,0-16 0</inkml:trace>
  <inkml:trace contextRef="#ctx0" brushRef="#br0" timeOffset="25303.2445">16242 5899 60,'27'-7'26,"-2"-9"-2,9 5 1,-2-1-12,-2-1-4,0 4-3,-7 4-2,-5 7-3,-18-2 2,9 18-3,-18-1 1,-5 8 1,-8 5 0,3 6 0,-1-2 1,4 3 0,6-7-1,6 1-1,11-5-4,2-10-11,7-9-13,9 1-1,-4-12 1,8 6-2</inkml:trace>
  <inkml:trace contextRef="#ctx0" brushRef="#br0" timeOffset="25537.2449">16698 6354 79,'0'0'26,"33"16"0,-10-14-2,6 2-21,1-3-12,-1-6-13,8 9-2,-10-10-3,1 3 2</inkml:trace>
  <inkml:trace contextRef="#ctx0" brushRef="#br0" timeOffset="25755.6453">17148 6271 88,'24'37'27,"-2"-5"-1,8 9-2,4 3-16,0 1-2,5-2-3,0-1-4,-4-12-8,-3-10-16,0-2-2,-12-16-1,1-2-1</inkml:trace>
  <inkml:trace contextRef="#ctx0" brushRef="#br0" timeOffset="26005.2457">17516 6256 44,'0'0'24,"-23"11"3,7 9 0,-9 5-5,-4 5-7,-1 12-2,-9 7-4,-2 6-2,-2-2-1,4 0-3,5-5-4,4-10-3,14-8-5,4-14-11,12-16-9,0 0-1,35-36 0,-1 12 2</inkml:trace>
  <inkml:trace contextRef="#ctx0" brushRef="#br0" timeOffset="26395.2464">17838 5966 77,'37'-21'27,"-16"7"1,11 7-1,-1-2-13,-1-2-7,2 4-3,-5 5-1,-4 4-2,-23-2 0,12 21-1,-21-3 1,-10 4-1,-4 2 1,-6 5 1,1 1-1,-1 2 1,6 0 0,7 2-1,9-6 0,7 3 0,9-5-3,5-2-2,7-1-6,-3-7-9,-18-16-10,32 21 0,-32-21-1,11 18 2</inkml:trace>
  <inkml:trace contextRef="#ctx0" brushRef="#br0" timeOffset="26707.247">15362 7060 99,'17'15'31,"46"-3"0,29-12 1,33-9-24,35-3-3,23-6 0,27 2-1,10-2-1,10-1-4,-10 3-1,-19-2-5,-21 11-8,-30 3-17,-35 1 1,-33 8 0,-43 0-2</inkml:trace>
  <inkml:trace contextRef="#ctx0" brushRef="#br0" timeOffset="23259.6408">11527 7603 55,'-7'39'26,"3"16"1,-12 6 0,2 6-7,-2 11-7,-5 3-4,3 6-3,-4-4-2,5-1-1,-1-11-2,4-8-2,6-15-4,3-15-9,5-33-14,0 0 0,27-14 0,-2-14-1</inkml:trace>
  <inkml:trace contextRef="#ctx0" brushRef="#br0" timeOffset="23025.6404">11079 7555 92,'32'30'28,"12"11"1,2-4 1,-1 2-23,6 2-3,-4-3-4,-7-6-6,-4-2-12,-7-5-10,-29-25-1,28 11-1,-28-11 2</inkml:trace>
  <inkml:trace contextRef="#ctx0" brushRef="#br0" timeOffset="23696.4417">11913 7468 60,'0'0'25,"28"-15"-1,-28 15-1,34-17-10,-11 11-3,-3-1-4,5 5-2,-8 2-1,1 4 0,-18-4-2,16 21 0,-19-3 0,-6 3 0,-4 6 0,-3 2 1,0-1-1,2 2 1,3-1 0,8-4-1,8-6 1,9-1-2,8-11-3,3-9-9,8-10-16,12-2 1,1-13-1,11 4 0</inkml:trace>
  <inkml:trace contextRef="#ctx0" brushRef="#br0" timeOffset="26972.4474">16260 7541 91,'27'41'29,"6"12"0,-2-3 1,-5 0-21,1-1-4,-4-6-4,-3-6-3,-4-3-7,-6-14-14,-10-20-5,22-4-1,-13-19-1,5-2 1</inkml:trace>
  <inkml:trace contextRef="#ctx0" brushRef="#br0" timeOffset="27190.8478">16657 7594 54,'-2'32'26,"-14"4"3,3 13-1,-10 8-4,0 4-10,2 8-4,-6 2-4,4 2-2,-4-5-2,6-8-2,5-10-6,2-16-7,5-16-17,9-18 1,0 0 0,16-25-2</inkml:trace>
  <inkml:trace contextRef="#ctx0" brushRef="#br0" timeOffset="28282.8496">12893 9287 105,'44'2'29,"8"-7"1,8-1-3,3 3-21,2-2-6,-2-1-7,-5 1-18,-8 3-3,-18-1-2,-12 3 0,-20 0 1</inkml:trace>
  <inkml:trace contextRef="#ctx0" brushRef="#br0" timeOffset="28470.0501">12969 9467 98,'23'11'29,"15"-1"0,1-8-1,7-5-21,9-1-6,6 0-9,1-1-19,-3-6-1,3 3-1,-2-8-1</inkml:trace>
  <inkml:trace contextRef="#ctx0" brushRef="#br0" timeOffset="29172.0512">14142 9542 76,'56'10'31,"24"-10"-1,31-5 1,17-4-4,19-7-19,19 11-3,-2-2-2,-1 5-2,-8 2-3,-20-4-6,-18 8-11,-26-2-12,-32-6 0,-22 4 0,-37 0-1</inkml:trace>
  <inkml:trace contextRef="#ctx0" brushRef="#br0" timeOffset="28922.4508">14682 8784 69,'13'-21'28,"13"1"1,1-1-1,10 1-8,8 9-10,-4 1-4,-4 8-2,-8 7-3,-10 8-1,-14 10-1,-13 4 0,-14 6-1,-13 7 1,-8 8 0,-5 0 0,-2 0 2,7-2-1,13-2 2,12-3-1,15-5 1,17-8-1,13-8 1,19-9-1,16-8-1,6-3-1,1-2-3,-3-7-6,-2-1-17,-9 4-1,-16-1-1,-16 9 0</inkml:trace>
  <inkml:trace contextRef="#ctx0" brushRef="#br0" timeOffset="29655.652">15047 9999 81,'-2'34'29,"-14"1"-2,0 13 0,-7 7-15,-11 8-5,2 10-2,-5 5-1,1 4-1,-1-6-1,5-5-1,3-7-3,8-17-7,10-17-14,11-14-6,0-16 0,23-20-1,1-15 1</inkml:trace>
  <inkml:trace contextRef="#ctx0" brushRef="#br0" timeOffset="29421.6516">14583 9981 103,'39'55'29,"-5"-3"0,3 5-1,-7-9-28,-1-4-18,-3-5-11,-13-12 1,-1-9-1,-12-18-2</inkml:trace>
</inkml:ink>
</file>

<file path=ppt/ink/ink1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4:02.02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0 234 50,'45'8'23,"8"-8"1,29 7 0,10-5-10,19-1-3,11 5-4,17-5-2,5 8-2,11-5 0,9-1-1,5 1 0,7 1 1,5-3-1,9 0 1,4-4-1,9 2 0,5-5 0,4 1-1,1-1 0,8-2 0,-2 1-1,1-1 1,1 2 0,-1 0 0,-3-1 0,-3-1 1,-4 0 0,-2-2 1,-5-3-1,-4 3 2,-7-4-2,-5 3 2,-6-3-1,2 4 1,-7-3-1,-3 3 1,-9-2-1,-4 1-1,-11-5 1,-7 5-1,-8-4 0,-11-1-1,-17 1 0,-10 2-2,-14 1-2,-25-2-7,-13 6-14,-17 6-9,-27 1 0,-16 1 0,-21 3 0</inkml:trace>
</inkml:ink>
</file>

<file path=ppt/ink/ink1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4:02.65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267 0 76,'11'20'28,"-22"6"0,1 19-1,-5 5-15,-10 3-4,2 13-2,-3 1-2,-1 8 0,-3 0-1,1 3 0,3-7-1,2-1 0,7-12-2,2-11-5,14-10-7,2-18-15,-1-19-2,27-8 0,-7-19-1</inkml:trace>
  <inkml:trace contextRef="#ctx0" brushRef="#br0" timeOffset="-234.0004">-188 64 81,'7'30'30,"7"11"0,4 0 1,3 4-18,2 6-5,4 1-3,3 3-1,-1-7-3,-2-5-3,1-6-8,-8-12-15,-3-14-4,3-11-1,-6-20-1,0-7 1</inkml:trace>
  <inkml:trace contextRef="#ctx0" brushRef="#br0" timeOffset="358.8006">751-261 86,'0'0'28,"32"-7"0,-32 7-3,28-4-16,-10 8-2,-18-4-3,25 10-1,-25-10-1,14 23-1,-14-3 0,-7 1 0,-3 2-1,1 4 2,-5 3-1,6 2 0,-2-1 0,8-3 0,5-3 0,10-7-2,10-2-4,0-13-11,11-6-14,9-4 1,3-9-1,9 0 0</inkml:trace>
</inkml:ink>
</file>

<file path=ppt/ink/ink1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4:06.94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-10 307 69,'-25'2'24,"25"-2"2,41-6-1,21-8-9,29 4-6,28-10-2,27 8 1,23-10-2,30 10 0,15-4-1,22 5-1,11-1-2,13 1-1,3-2 0,6 5-1,-6-5 1,-7 2-1,-12-1-1,-16 0 0,-19 1 0,-27-2-2,-27 5-2,-34-3-4,-31 7-5,-40 3-10,-34 2-10,-16-1 2,-51 22 0,-17-5 1</inkml:trace>
</inkml:ink>
</file>

<file path=ppt/ink/ink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7:52.17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DFCE2F1-A331-44A7-B80E-AE46B59E5A17}" emma:medium="tactile" emma:mode="ink">
          <msink:context xmlns:msink="http://schemas.microsoft.com/ink/2010/main" type="inkDrawing" rotatedBoundingBox="8042,11616 23879,12319 23691,16563 7854,15860" hotPoints="23698,12544 23612,15752 8080,15336 8166,12129" semanticType="enclosure" shapeName="Rectangle">
            <msink:sourceLink direction="with" ref="{0C341C0C-B7BA-46F8-9B6B-9CFD2D1C4209}"/>
            <msink:sourceLink direction="with" ref="{6D3FEF76-C34D-4567-9BAD-66DDA0A5C330}"/>
          </msink:context>
        </emma:interpretation>
      </emma:emma>
    </inkml:annotationXML>
    <inkml:trace contextRef="#ctx0" brushRef="#br0">212 361 17,'18'-5'16,"-18"5"2,19-14 0,-19 14-5,0 0 0,0 0-1,13 25-1,-10-2-2,3 9-3,1 14-1,-4 13-1,5 17-1,-8 9 0,1 19-2,-2 13 0,-5 13-1,-1 7 0,-4 5 0,-3 4 0,-2 2-1,2 3 1,-6-4-1,-1-4 1,0-6-1,-2-4 1,-1-7-2,1-10 2,2-9-1,0-11 1,3-7 0,4-9 0,3-7-1,2-9 1,2-9 0,5-2 1,0-10-1,4-6 0,0-12 1,-2-25-1,12 20 2,-12-20-1,36-14 1,-8-4 0,12 0 1,9-5 0,12 1 1,10-2-1,11 2 0,8-1 1,12 4-1,3-3-1,10 4 0,8 1 0,5 2-1,6 3 0,3 3 0,1 0 0,3 2 0,1-2 0,0 0 0,-3-1 0,-2-3 0,-3-3 1,3 2-1,-8 0 1,-1-1-1,-5 5 0,0 1 0,-11 2 0,-2 3 0,-5 2 0,-7 4-1,-4 2 1,-1-1 0,-4 1-1,-4 1 1,0-1-1,3-2 1,1 1 0,-1-3-1,1-2 1,-3 2-1,-4-3 1,-4 1-1,-5 0 1,-6 2-1,-11 2 0,-5 2 1,-6 3-1,-10 3 0,-6 3 1,-10 5-1,-6 3 0,-8 4 0,-5 5 1,-4 2-1,-6 4 0,3 3 0,-6 3 0,4 8 1,0 2-2,1 7 2,0 1-1,1 0 0,2 3 0,0 1 1,1-2-1,0-5 0,3-5 0,1-6 0,-2-7 0,4-5 0,-2-6 0,1-3 0,1-9 0,-2-16-1,6 20 1,-6-20 0,16 1 0,-16-1 0,33-8 0,-8 0 0,7 0 1,4-1-1,7 2 0,5-2 0,9 2 0,5-2 0,9 0 0,7-2 0,9-1 1,9-4-1,6 3 0,10-5 0,2 2 0,8 0 1,3 0-1,7 2 1,3 0-1,2 3 0,7-1 0,2 3 1,3 2-1,0 1 0,1 3 0,-2 1 0,-3 2 0,1 0 0,2 2 0,-4-2 0,4-2 0,-3 0 0,5-1 0,1-1-1,0-3 1,2 2 0,0-2-1,0-1 1,-3 0 0,-1 2 0,-5-1 0,4 0 0,-3 2 0,1-1 0,-2 1 0,0 1 0,1-1 0,-5 3 1,-1 1-1,1-1 0,-1 0 0,-2 4 0,0-2 0,-2 2 0,0-2 0,2 1 0,0-1 1,-3 2-1,-3-2 1,-1 2-1,-5 1 1,-1 1-1,-3 0 1,0 1-1,-5 2 0,1-2 1,-5-1-1,2-1 0,-4-3 0,2 0 0,-7-1 0,-2-1 1,-1 0-1,-4-1 0,-2 3 0,-2 0 0,0 0 0,2-2 1,-3 2-1,-2 0 0,-3 0 0,-4 0 0,0 0 0,-3 0 0,-2 0 0,-5 2 0,1-2 1,-2 0-1,2 1 0,-2-1 0,-4 0 0,0 0 0,-3 0 0,0-1 0,-5-1-1,-3-2 1,-4-1 0,-1 0 0,-7-3 0,-1 0 0,-4 0 0,-8 1 0,-6 2 1,-6-2-1,-21 7 0,16-18 1,-16 18-1,-16-32 0,0 7 0,-3-7 0,1-7 0,0-11-1,2-10 1,4-10 0,5-8 0,-2-13 0,3-6 0,-1-7 1,0-8-2,2-1 2,0-7-1,1 1 0,4 0 0,5 0 0,2 0 0,6 1 0,1-1 1,2 2-2,-2 1 2,2 4-1,-7 4 0,-2 10 1,-5 7-1,-2 9 0,-3 11 0,-1 9 1,0 5-1,3 5 1,1 2 0,3 1 0,1-3-1,-2-1 2,1-2-2,1-2 1,-4 0-1,2 3 0,-2 3 0,0 5 0,-2 6 0,0 7 0,-2 8 0,-1 7 0,5 18 0,-20-16 0,3 16 0,-6 5 0,-6 2 1,-6 4-1,-8 0 0,-9-1 0,-6 3 0,-8-1 0,-9-1 0,-3 0 0,-8-2 0,-6-2 0,-4 2 0,-6 1 0,-6-3 0,-2 2 0,-6 0 0,-1 0 0,-1 0 0,-3-2 0,4 0 0,0 0 0,1-3 0,-1-2 1,3-1-1,2 1 0,0-2 0,3 0 0,1 2 0,1-2 0,5 0 1,3 2-1,-1-2 0,2-2 0,-1 2 0,1-2 0,0-1 0,0 1 0,-5-2 0,0-1 0,0 3 0,-2-1 1,-2-1-1,-3 2 0,-2 0 0,-2 2 0,2 2 0,-4-2 0,2 2 1,2 0-1,2 1 0,2-1 0,3-2 0,2-2 0,-1 1 0,7-1 0,-1-4 0,-2 3 1,2-1-1,4 1 0,0-3 0,-2 1 0,1 0 0,-2-2 0,-3 1 0,2-3 0,0 1 0,-5-3 0,0 2 0,-2 4 0,-2-3 0,-5 3 0,2-2 0,-2 2 0,-2-1 0,2 1 0,0-2 0,2 0 0,-1-2 0,5 2 0,-6 1 0,3 1 0,-1 0 1,0-1-1,-1 1 0,-3 0 0,1-2 0,-1-2 0,-2 0 0,-1 0 0,-6 0 0,0 2 0,-3 3 0,-2 1 1,-2 1-1,0 4 0,0 0 0,1-1 0,2 3 0,3-4 0,-1 2 0,4-2 0,2-2 0,4-2 0,-1 1 0,4-2 0,-2-3 0,4 1 0,-1-3 0,5-1 0,-3 0 0,4-1 0,4-1 0,-1 3 0,3 1 1,3 3-1,-2 3 0,-2 1 0,4 6 1,2 1-1,3 2 0,1 0 0,4-1 0,6-1 0,6-2 0,4-3 0,3 0 0,1-1 0,-2-1-1,6 0 1,1 2 0,-1 0 0,3 0 0,4 2 0,2 0 0,7-2 1,3-2-1,2-2 0,4-3 0,-2 0 0,-2-2 0,-2-1-1,-3 1 1,-2 2 0,-4-1 0,-1 5-1,-2 1 1,-2 2 0,2 2 0,1 1 0,-1 1 0,-2 0 0,-1-3 0,-1 1 0,-2-2 0,1-2 0,3 1 0,0-3 0,2 0 0,5 3 0,6-1 0,6 2 0,3 0-1,4 0 1,3 0 0,-2 2 0,1-1 0,-5 3 0,-1-2 0,-6 0 0,-5 1 0,-4-1 0,0 1 0,-3 1 0,1-2 0,2 0 0,2 3-1,6 0 1,4 1 0,6-1 0,6 0 0,8-1 0,18-4-1,-20 10 1,20-10 0,7 17 0,-7-17 0,31 32 0,-10-6 0,2 3 0,0 8 0,-1 6 0,-3 7-1,-6-1 0,-5 6-1,-8-3-1,2 5-3,-9-5-4,5 3-18,-1-4-6,-1-6 2,4-6-1,0-14 0</inkml:trace>
  </inkml:traceGroup>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8T19:41:07.60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-3455 93 79,'0'0'24,"-25"14"-2,25-14-3,-21 11-16,21-11-8,0 0-13,0 0-3,0 0-2,0 0 0,18-2 1</inkml:trace>
  <inkml:trace contextRef="#ctx0" brushRef="#br0" timeOffset="202.8104">-3272-179 68,'0'0'21,"25"14"0,-18 2-2,6 5-12,-2 6-2,1 1-3,-1 3-6,3-5-4,0-1-7,-14-25-5,27 21-1,-27-21 1,28-14-1</inkml:trace>
  <inkml:trace contextRef="#ctx0" brushRef="#br0" timeOffset="358.8182">-3058-203 53,'-16'36'17,"12"5"1,-12 2-1,6 14-8,-5 7-5,3 7-2,3 9-12,-2-6-6,15 12-3,1-8 2,15 6-1</inkml:trace>
  <inkml:trace contextRef="#ctx0" brushRef="#br0" timeOffset="-842.4431">-273 390 55,'-14'21'24,"14"-21"2,-12 18-2,12-18-3,0 0-11,-18 5-6,18-5-7,0 0-13,0 0-8,0 0 0,0 0-1,0 0 0</inkml:trace>
  <inkml:trace contextRef="#ctx0" brushRef="#br0" timeOffset="-608.431">-152 228 40,'23'-4'20,"-23"4"0,0 0 2,18-16-5,-18 16-8,23-1-1,-23 1-2,29 10-3,-29-10-1,30 22-3,-12-12-5,-2 3-11,-16-13-4,32 1-1,-32-1 0,28-24 1</inkml:trace>
  <inkml:trace contextRef="#ctx0" brushRef="#br0" timeOffset="-390.0199">174 0 67,'-7'23'22,"1"20"1,-8 7-1,0 12-11,-2 9-1,-2 8-2,0 4-3,-1-3 0,3-5-3,2-9-4,1-15-13,1-21-9,10-10-1,2-20-1,-5-20 1</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8T19:41:17.60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2796 1912 37,'0'0'17,"0"0"1,-6-17 1,6 17-3,15-32-3,1 14 0,3-2-2,2 2-1,3 2-1,0 7-1,-2 4-3,-3 9-1,-19-4-2,22 26-2,-20-1 1,-4 2-1,-5 1 0,0 3 0,-4-6 0,-2-1 0,1-6 0,12-18-1,-18 20 1,18-20 0,0 0 0,0 0 0,0 0 0,0 0-1,13-18 1,-13 18 0,26-7 0,-10 9 0,0 1 0,-16-3 0,27 23 0,-16-3 0,-6 0 0,-1 4 0,-10 3 1,-4-2-1,-6 0 1,-2-4 0,-5-1 0,-4-6-1,0-1-1,-3-5-3,5 0-6,4-3-13,-2-5-3,5 7-1,0-7-1,18 0 2</inkml:trace>
</inkml:ink>
</file>

<file path=ppt/ink/ink1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8T19:41:08.30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-1829 2414 72,'0'0'23,"0"0"-2,0 0-2,0 0-19,2 18-7,-2-18-9,0 0-5,26 25-2,-26-25 2,24 0 0</inkml:trace>
  <inkml:trace contextRef="#ctx0" brushRef="#br0" timeOffset="218.4112">-1626 2284 70,'18'27'23,"-8"-4"0,13 12-1,-1-1-17,-1 2-1,4-2-2,0-2-3,-4-4-3,-3-1-4,2-6-11,-20-21-3,21 5-1,-18-26 0,6-2 1</inkml:trace>
  <inkml:trace contextRef="#ctx0" brushRef="#br0" timeOffset="390.0199">-1349 2265 89,'-12'81'30,"-2"21"0,-6 8 2,-5 4-19,2 7-3,-5-11-4,4-5-5,5-12-13,3-19-17,2-28-2,10-22-1,4-24 0</inkml:trace>
</inkml:ink>
</file>

<file path=ppt/ink/ink1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4:16.75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-420 3113 48,'7'50'23,"-7"5"3,7 23-1,-2 8-5,2 17-10,2 14-2,-5 11-2,-1 13-1,-6 12-2,-2 5-1,-4 6 0,-4 1-2,-1-5 2,-4-3-1,0-13 0,1-11 1,2-21-1,3-10 0,-2-21 0,3-9 0,7-14 0,4-10 0,4-10 0,7-6-1,-1-9 0,-10-23 1,32 21-1,-10-17 0,-3-10 0,12-1 0,2-2 1,10-3-1,9 1 0,10 2 1,13 4 0,8 3 1,8 2-1,8 6 1,5-1 0,6 4 0,6 0 1,4-2-2,3-4 1,5 1-1,6-2 0,1-2 0,0 0-1,0 1 0,-5 3 0,-2 3 1,-3 2-2,-10 2 2,-12-2-1,-8 1-1,-13-1 2,-13-4-1,-14-1-1,-14-4 1,-13-2 0,-10-3 0,-18 5 0,11-16 1,-11 16-1,-9-25 0,-2 4 0,1-2 0,-1-11 0,0-7 0,4-7 0,2-11 0,3-10 0,2-10 0,4-6 0,-1-9 1,3-8-1,-3 1 0,1-4 0,-3 0 1,-1 0-1,-1-2 0,1 1 1,1 1-1,1 0 1,0 2 0,2 7-1,1 3 1,-2 6-1,1 9 1,0 3-1,-1 7 1,2 6-1,3 4-1,0-1 1,1 4 0,4 3 0,-3 8 0,-2 4 0,-5 7 0,-5 8 1,-1 9-1,3 16 0,-23-18 0,5 14 0,18 4 0,-30-3 0,30 3 0,-25 0 0,25 0 0,-20 0 0,20 0 0,-19 2 0,19-2 0,-24 0 0,8 1 0,-1-1 0,-5-1 0,-3-1 0,-5-2 0,-9 1 0,-4-3 0,-8-1 0,-8 0 0,-10 0 0,-6 2 0,-10-2 0,-6 3 0,-9 1 0,-8 1 0,-8 0 1,-7 2-1,-5 0 0,-5 2 0,-2 0 0,0 3 0,-1 0 0,5 6 1,6 1-1,11 3 0,13 1-1,12-2-1,20 4-4,10-10-13,20-2-14,23-3 2,16-3-1,7-19-1</inkml:trace>
</inkml:ink>
</file>

<file path=ppt/ink/ink1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4:15.13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1111 3316 45,'0'0'24,"0"0"2,0 0-2,2 30-4,-9-9-8,2 10-1,-4-1-2,7 7-2,-2-5-2,11 4-1,4-8 0,7-3-1,5-9-2,5-9-2,4-1-6,-5-8-13,0-7-8,0 0-1,-8-7-1,-1 0 1</inkml:trace>
  <inkml:trace contextRef="#ctx0" brushRef="#br0" timeOffset="250">1380 3373 73,'0'0'29,"0"0"1,2 25-1,1 1-11,-3 4-6,4 15-3,-6 3-3,4 9-2,-8 0-1,5 0-2,-1 0-4,-5-15-6,7-1-14,1-9-9,-4-14 2,3-18-2,0 0 0</inkml:trace>
  <inkml:trace contextRef="#ctx0" brushRef="#br0" timeOffset="4.29423E8">1141 4570 36,'0'0'22,"0"0"2,-3-23 2,3 23-3,28-27-8,-10 9-4,5 4-1,-3 1-2,3 6-3,-5 6-3,-18 1-1,23 19-1,-18 1 0,-5 3 0,-7 4 0,0-1 0,-4 1-1,-1-6 1,-2-3 0,14-18 0,-22 21 0,22-21 0,0 0 0,0 0 0,0 0 0,0 0 0,0 0 0,29-10 0,-29 10 0,30 1 0,-14 3 1,-16-4-1,28 11 0,-28-11 0,22 17 1,-22-17-1,7 25 1,-7-25-1,-13 32 1,-3-10 0,-5-3 0,-4 4 1,-5 1-2,0-3 1,-1 0-1,1-1-1,2-4-4,8-6-15,20-10-8,-26 15 0,26-15 0,-11-18 0</inkml:trace>
</inkml:ink>
</file>

<file path=ppt/ink/ink1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4:28.04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2598-408 27,'0'0'18,"0"0"1,0 0 3,0 0-2,-34-7-5,15 7-1,-6 2-2,-7-1-1,0 5-2,-5-3 0,-1 6-2,-6 2-2,3 7 0,-5 1-3,1 6 0,4 5-2,4 2 1,9 6-1,10-1 1,11 0-1,14 1 1,12-5 0,12 1-1,8-4 1,9 1 0,1-5-1,3-3 1,-2 2 0,-6 0-1,-6 4 0,-8 1 1,-11 4-1,-10 5 0,-10 5-1,-14 2 1,-4 4-1,-8 0 0,-1-8 1,-3-6-1,-1-13 1,4-9 0,3-15 0,0-14 0,6-10 0,-1-7 0,0-8 0,4-3 0,2-1 0,5 1 1,6 2 0,6 2 0,4 2 0,11 1 1,9-1-1,7 3 1,8-3 0,5-3 0,2-2-1,1-1 1,0 0-2,-4 3 1,-3 0 0,-8 8-1,-6 8-3,-10 2-5,-1 13-12,-18 9-11,18-3 1,-18 3-1,4 19 0</inkml:trace>
  <inkml:trace contextRef="#ctx0" brushRef="#br0" timeOffset="-904.8014">2285-305 40,'16'-14'23,"-16"14"2,0 0-1,0 0-2,0 0-7,0 0-3,0 0-2,-7 30-4,-2 2-1,-3 5 0,3 6-1,-2 3 0,8 2 0,1-5-1,7 0 0,8-13 0,6-9-1,6-10-1,4-6 0,4-5 0,-1-3-1,-1-3 0,-5-1-1,-3 5-5,-7-3-15,-16 5-10,24-9 1,-24 9 0,0 0-1</inkml:trace>
  <inkml:trace contextRef="#ctx0" brushRef="#br0" timeOffset="468.0008">3224 22 56,'4'16'26,"-8"16"3,-10 13-1,-6 13-2,-5 17-9,-14 5-4,0 12-3,-14 2-2,1 6-3,-5-6-2,4-5-3,5-9-3,4-19-8,15-13-15,10-18-5,19-30 0,0 0-1,14-39 0</inkml:trace>
  <inkml:trace contextRef="#ctx0" brushRef="#br0" timeOffset="249.6004">2868-1 94,'9'32'28,"2"11"1,0 5 0,-1 3-17,8 10-4,-2-3-4,4 1-2,-4-8-2,0-10-4,3-5-10,-3-17-14,-16-19-1,29-3 0,-17-17-2</inkml:trace>
  <inkml:trace contextRef="#ctx0" brushRef="#br0" timeOffset="639.601">3549 193 106,'24'0'30,"-8"9"-1,-16-9 0,7 16-26,-7-16-17,0 0-14,0 0 0,19 9-1,-3-11-2</inkml:trace>
  <inkml:trace contextRef="#ctx0" brushRef="#br0" timeOffset="1107.6018">4378 109 101,'-18'55'31,"-5"16"1,-9 8 0,-9 4-18,4 15-4,-9-2-3,1 3-2,-1-10-3,5-7-2,6-13-5,1-15-10,9-19-16,12-17-2,13-18 0,4-28-1</inkml:trace>
  <inkml:trace contextRef="#ctx0" brushRef="#br0" timeOffset="873.6015">4030 38 92,'0'0'28,"5"30"2,0-5 0,1 7-16,8 14-4,-4 1-3,6 8-3,-5-2-2,0-1-2,-2-3-5,-8-10-12,1-8-14,5-12 0,-7-19 0,0 0-1</inkml:trace>
  <inkml:trace contextRef="#ctx0" brushRef="#br0" timeOffset="1341.6021">4810-451 82,'-2'23'29,"-7"0"-1,4 4 0,-2-4-6,2 0-16,3 0-7,4-1-13,1-1-14,-3-21 1,7 29-1,-7-29-1</inkml:trace>
  <inkml:trace contextRef="#ctx0" brushRef="#br0" timeOffset="1747.203">5155 170 88,'-9'17'29,"13"5"1,5-6 1,8-4-8,8 2-15,0-3-6,5-6-5,2-1-17,2 0-9,-4-8-1,6 4 0,-6-5-1</inkml:trace>
  <inkml:trace contextRef="#ctx0" brushRef="#br0" timeOffset="1575.6026">5155-21 87,'18'15'27,"10"2"0,-3-4 0,9-2-13,2 3-7,3-4-6,-6-2-9,-1-7-16,-1 6-3,-31-7 0,23 2-1,-23-2 0</inkml:trace>
  <inkml:trace contextRef="#ctx0" brushRef="#br0" timeOffset="-2199.6037">-293-319 73,'-21'7'29,"21"-7"0,28-21 0,8-1-13,10 1-5,6-2-4,4 7-2,-4 5-2,-8 13-2,-13 10 0,-21 15 0,-15 17-2,-25 15 1,-20 10-1,-14 10 1,-11 4-1,-10 4 0,-4 2 1,7-3-1,9-10 1,13-7 0,15-7 0,17-8 1,17-10-1,24-10 1,17-11 0,13-5 0,12-7 0,7-10-2,9-4-5,-2-8-17,-1-14-7,0-1 0,-10-14 0,1-2-1</inkml:trace>
  <inkml:trace contextRef="#ctx0" brushRef="#br0" timeOffset="-1981.2035">219-13 88,'16'33'30,"-2"8"0,4 13 1,-2 2-20,-2 5-3,6-1-3,-2-1-3,-1-9-2,1-6-5,-5-15-7,5-15-13,1-9-5,-3-16 1,2-6-2,-4-15 2</inkml:trace>
  <inkml:trace contextRef="#ctx0" brushRef="#br0" timeOffset="-1794.003">536 10 64,'-16'-18'28,"-2"30"1,-11 13-1,-6 14-3,-10 16-13,-13 6-5,-5 8-2,-2 1-3,6-1-2,4-5-6,7-11-10,12-17-14,22-10 1,14-26 0,18 4-1</inkml:trace>
  <inkml:trace contextRef="#ctx0" brushRef="#br0" timeOffset="-1544.4027">1236-28 68,'16'27'29,"-10"7"-1,-6 17 0,-8 6-4,-4 9-15,5 3-3,-2 1-4,0-6-3,6-6-9,-3-8-15,1-20-4,5-5 1,0-25-1</inkml:trace>
  <inkml:trace contextRef="#ctx0" brushRef="#br0" timeOffset="-1372.8021">1026 386 81,'9'-26'30,"13"19"-2,3-4 1,5 4-14,5 2-8,1 1-9,-4 2-19,-2-1-6,2 5-1,-5-6-2,8 8 1</inkml:trace>
  <inkml:trace contextRef="#ctx0" brushRef="#br0" timeOffset="2152.8038">6430 20 82,'-29'7'30,"-4"9"-1,-5 11 2,-4 12-7,1 6-13,16 12-3,7 3-2,16 6-1,15-6-1,22-1-1,17-13 0,15-10-1,12-15 0,8-14-1,4-16 0,-3-12-1,-6-8 0,-14-8 1,-15-9 0,-17-4 0,-20-5 0,-23-2 0,-22 4 1,-19 7-1,-16 1 0,-9 10 0,-10 10-1,-1 9-2,2 10-3,8 3-4,20 10-21,12 2-3,15-4-3,27-5 2,0 0 0</inkml:trace>
  <inkml:trace contextRef="#ctx0" brushRef="#br0" timeOffset="3900.0068">2308 1681 68,'6'-22'25,"-6"22"-1,-11-32 1,-12 16-13,-11 4-3,-10 3-2,-3 5-3,-4 4 0,1 9-2,4 2 1,9 8-1,8 5-1,17 8 1,12 3-1,12 6-1,9 3 0,10 4 1,4 2-2,1-2 1,1-3 0,-7-3 0,-8 1-1,-10-9-2,-12 1-1,-16-6 0,-9-3-1,-9-6 0,-5-2 2,-2-13 2,4-9 2,9-8 1,10-15 4,16-5-1,16-12 1,17-6-2,9-7 0,14 2-1,1 2-2,4 3 0,-1 7-2,-6 3-5,-2 8-12,-10 12-11,-11 2 2,-6 13-1,-23 5 0</inkml:trace>
  <inkml:trace contextRef="#ctx0" brushRef="#br0" timeOffset="4071.6071">2534 1828 68,'25'29'28,"-5"-3"-1,3 6 0,-5 0-5,-1-2-13,1 1-5,-2-5-9,-3-4-10,-13-22-11,19 24 0,-19-24-1,21-3-1</inkml:trace>
  <inkml:trace contextRef="#ctx0" brushRef="#br0" timeOffset="4305.6076">2886 1793 78,'-7'21'27,"2"9"-1,-9 7-1,-6 10-9,2 13-5,-10 8-3,3 10-2,-11 4-3,6-1 0,-4-4-1,6-6-2,3-7-5,7-18-6,9-16-18,11-12 1,-2-18-1,32-19-1</inkml:trace>
  <inkml:trace contextRef="#ctx0" brushRef="#br0" timeOffset="4461.6078">3174 2015 100,'0'0'27,"0"0"0,13 18-4,-13-18-26,0 0-20,3 19-2,-3-19-2,0 0 0</inkml:trace>
  <inkml:trace contextRef="#ctx0" brushRef="#br0" timeOffset="4992.0086">4008 1807 75,'-2'25'26,"-12"1"1,0 12 0,-9 8-8,-9 5-7,0 15-2,-9 3-4,0 10 0,-3-3-2,-1 1-1,2-6-2,8-9-2,8-9-3,6-17-6,14-17-11,7-19-10,0 0 2,32-39-1,-9-9 0</inkml:trace>
  <inkml:trace contextRef="#ctx0" brushRef="#br0" timeOffset="4758.0082">3654 1817 65,'0'0'26,"16"-7"-1,-16 7 2,0 0-6,13 32-8,-10-7-5,4 9-3,1 3-1,-1 4-3,3 2-4,-3-6-5,8-5-10,-1-7-8,-14-25-2,28 16 1,-28-16-1</inkml:trace>
  <inkml:trace contextRef="#ctx0" brushRef="#br0" timeOffset="5226.0092">4284 1604 66,'18'11'26,"-18"-11"0,19 30 1,-15-9-6,-1-1-10,1 3-4,-2-2-5,-2-3-10,0-18-17,5 27-1,-5-27 1,0 0-3</inkml:trace>
  <inkml:trace contextRef="#ctx0" brushRef="#br0" timeOffset="5600.4097">4824 1965 87,'2'30'27,"-2"-30"0,37 14-1,-10-12-16,9-4-16,6 2-17,-8-10-2,5 4 0,-5-4-3</inkml:trace>
  <inkml:trace contextRef="#ctx0" brushRef="#br0" timeOffset="5444.4095">4828 1725 71,'19'5'28,"-19"-5"-1,24 15 1,-24-15-1,17 16-15,3-6-3,1-3-4,6 0-5,5 2-8,-4-3-12,-3-5-9,2 7 1,-27-8 0,25 8-2</inkml:trace>
  <inkml:trace contextRef="#ctx0" brushRef="#br0" timeOffset="5818.8102">6105 1789 86,'33'0'27,"-11"-4"1,-3 8 1,-19-4-9,23 5-11,-7-1-8,2-1-12,3 1-16,-1-8 0,5 1-1,-4-8-1</inkml:trace>
  <inkml:trace contextRef="#ctx0" brushRef="#br0" timeOffset="6208.8109">6624 1551 99,'26'-4'27,"-1"-6"0,7 4 2,0 1-19,-1 0-3,2 3-3,-6 2-2,0 2 0,-11 5-1,-16-7 0,16 21-1,-20-5 1,-10 4-1,-7 3 1,-8 2-1,-5 5 1,-3 2 0,-2 3-1,2 3 1,5 3 0,5-4 0,9 4 0,9-6 0,11 1 0,9-6-1,6-5 1,10-7 0,7-6-2,5-5-3,2-10-8,0-8-17,7-1-1,-4-13 0,4 0 0</inkml:trace>
  <inkml:trace contextRef="#ctx0" brushRef="#br0" timeOffset="6630.0117">7623 1688 101,'-28'35'28,"-13"3"1,-4 6-2,-3 4-14,-5 0-9,1 0-7,3-5-22,2 1-4,-4-10 1,8-2-1,-7-11-1</inkml:trace>
  <inkml:trace contextRef="#ctx0" brushRef="#br0" timeOffset="6427.2112">7314 1638 101,'12'28'29,"-7"-6"0,11 8 0,-1 9-16,1-3-6,7 4-3,-2 0-2,0-5-2,1 1-4,-6-11-5,0-4-10,-16-21-10,23 12 0,-23-12 0,18-17-1</inkml:trace>
  <inkml:trace contextRef="#ctx0" brushRef="#br0" timeOffset="7831.2137">4660 3119 70,'0'0'26,"26"36"0,-10-26 0,13 3-3,-1-4-16,1-4-4,1 0-6,0-3-9,-3 2-12,-11-8-2,2 6 1,-18-2-2</inkml:trace>
  <inkml:trace contextRef="#ctx0" brushRef="#br0" timeOffset="7597.2133">4044 2945 82,'0'0'27,"20"7"0,-20-7 0,5 21-14,-1 2-5,-4-1-3,1 4-2,-4 3-4,-2-4-4,-1 3-8,-1-3-11,-5-9-2,8 4-1,4-20-1,-5 18 2</inkml:trace>
  <inkml:trace contextRef="#ctx0" brushRef="#br0" timeOffset="8361.6147">6223 3091 74,'0'0'28,"38"-4"1,-12-1 0,10 1-2,5 2-14,1-5-5,10 2-4,0-2-3,-1 0-5,2 1-10,-8 3-15,-6-10-1,-2 6 1,-10-9-2</inkml:trace>
  <inkml:trace contextRef="#ctx0" brushRef="#br0" timeOffset="8829.6154">7415 2758 88,'-29'36'27,"-1"10"1,-9 0 1,-4 7-14,4 3-7,-9-1-5,6-2-3,2-3-6,1-11-6,9-5-10,7-2-5,0-16-1,23-16 0,-27 14 2</inkml:trace>
  <inkml:trace contextRef="#ctx0" brushRef="#br0" timeOffset="8595.6149">7077 2771 88,'18'16'25,"8"16"0,-4 0 0,3 3-15,3 8-3,-3-2-5,-2 0-4,-2-4-5,-3-7-9,-18-30-8,29 25-1,-29-25-2,19-18 2</inkml:trace>
  <inkml:trace contextRef="#ctx0" brushRef="#br0" timeOffset="7347.6129">3683 3228 76,'-12'51'27,"-13"4"0,-2 13 1,-8 3-10,-6 0-8,3 8-3,-1-8-2,4-2-2,3-12-2,5-9-3,11-9-5,3-16-14,13-23-9,0 0 1,34-34 1,-5 1-1</inkml:trace>
  <inkml:trace contextRef="#ctx0" brushRef="#br0" timeOffset="7144.8126">3272 3206 87,'18'7'27,"3"15"1,-6 1-2,2 11-13,1 8-4,0 3-4,-4 3-2,2-4-3,-7-5-4,4-5-6,-3-11-12,-10-23-6,23 2 0,-14-23 0,11-4 0</inkml:trace>
  <inkml:trace contextRef="#ctx0" brushRef="#br0" timeOffset="7987.2141">4688 3318 70,'0'0'21,"30"16"-1,-8-16-4,4-3-25,12 6-7,-4-12-4,10 4 0,-12-13-1</inkml:trace>
  <inkml:trace contextRef="#ctx0" brushRef="#br0" timeOffset="9157.216">5885 3550 85,'9'16'27,"18"-9"2,24-2-2,28-3-10,17-8-5,30 1-1,14-7-3,19-3-3,6-2-1,4-3-2,-9-1 0,-9-2-2,-15 3-1,-21 1-4,-22 3-3,-27 1-6,-22 1-16,-19 11-2,-25 3 2,0 0-2</inkml:trace>
  <inkml:trace contextRef="#ctx0" brushRef="#br0" timeOffset="9453.6165">6490 3850 82,'-12'36'26,"-8"-6"2,9 4-1,6 0-12,3-9-4,15-1-3,-1-6-1,15-2-3,-1-5-1,10-9-5,0-1-7,-6-6-15,-2-9-6,3 1 1,-12-8-1,1 0 0</inkml:trace>
  <inkml:trace contextRef="#ctx0" brushRef="#br0" timeOffset="9906.0174">7141 4012 103,'18'18'29,"3"7"0,-5-2 1,0 2-21,5 5-3,-5-3-3,4-4-2,-2 0-5,-18-23-7,32 14-18,-14-14 0,-6-16-1,8-2 0</inkml:trace>
  <inkml:trace contextRef="#ctx0" brushRef="#br0" timeOffset="10093.2178">7532 3950 96,'-10'30'31,"-10"11"1,-5 5 0,-5 4-11,1 14-11,-6 2-3,3 1-3,-2 1-6,2-11-13,7-4-16,9-5-2,5-10 1,6-10-1</inkml:trace>
  <inkml:trace contextRef="#ctx0" brushRef="#br0" timeOffset="9672.0168">6796 3895 79,'-4'32'29,"-5"-4"-1,2 8 2,-7-1-3,2 4-18,3 2-4,-2 0-1,4-2-3,2-3-3,1-11-5,8-4-13,-4-21-10,0 0 1,25 7-1,-15-26 0</inkml:trace>
  <inkml:trace contextRef="#ctx0" brushRef="#br0" timeOffset="11076.0195">-1045 4852 63,'-5'37'25,"-9"11"0,-13 9 0,-3 14-10,-6 18-3,-12 7-3,-2 11-2,-12 7-2,4 3-1,-3-9-1,6-6-1,7-20-3,11-22-5,13-22-10,19-22-13,14-38 1,21-17 0,9-25-1</inkml:trace>
  <inkml:trace contextRef="#ctx0" brushRef="#br0" timeOffset="10842.019">-1591 4887 64,'0'0'27,"9"30"0,-5 1 1,12 6-6,3 13-14,4 3-4,8 1-5,4-1-7,1-7-10,-1-10-8,5-8-1,-10-22 0,2-12 0</inkml:trace>
  <inkml:trace contextRef="#ctx0" brushRef="#br0" timeOffset="11310.0198">-668 4670 79,'18'7'27,"-18"-7"-1,2 34-1,-2-9-15,0 2-3,2 3-3,-2-2-8,-4 1-16,2-10-5,6 3-1,-4-22 0,0 0 0</inkml:trace>
  <inkml:trace contextRef="#ctx0" brushRef="#br0" timeOffset="12183.6214">71 4202 39,'0'0'23,"0"0"2,19 9-1,-15 11-1,-1 8-9,4 15-2,-1 7-1,3 16-2,-8 7-2,7 15 1,-8 5-1,0 10-2,-8 7 0,0 8-2,-7 1 0,1 4-1,0-4 0,0-7-2,1 0 1,4-11-1,4-12 0,7-14 0,5-16-1,-2-18-6,8-13-17,-13-28-9,24 9 2,-24-9 0,17-32-2</inkml:trace>
  <inkml:trace contextRef="#ctx0" brushRef="#br0" timeOffset="12620.4222">-797 6291 47,'16'-11'21,"-16"11"2,0 0-2,0 0-1,-20 16-12,0 16-1,-8 11 0,-4 14 1,-5 5 0,5 13 1,-2 1 0,14 6-2,1-9 0,17-2-3,11-12 0,14-11-2,13-11-3,4-14-4,14-14-9,-3-13-15,3-17-1,6-6 1,-8-10-2</inkml:trace>
  <inkml:trace contextRef="#ctx0" brushRef="#br0" timeOffset="12823.2225">-431 6689 77,'5'16'29,"-5"-16"-1,25 2 1,-7-9-7,0 0-19,7-1-8,0-2-17,0-6-5,5 3-1,-7-10-1,4 0 1</inkml:trace>
  <inkml:trace contextRef="#ctx0" brushRef="#br0" timeOffset="13041.6229">19 6463 91,'-12'48'27,"6"14"1,-6-1-1,1 1-18,6 4-3,-1-7-5,6-6-7,4-10-14,5-10-5,-9-33-3,21 20 0,-21-20 0</inkml:trace>
  <inkml:trace contextRef="#ctx0" brushRef="#br0" timeOffset="13244.4233">275 6782 62,'5'32'27,"6"10"0,-9 1 1,-2 7-6,0 1-9,-7-1-4,1 0-3,-6-11-3,0-7-3,-1-9-6,13-23-11,-27 6-12,27-6 1,-7-41 0,14 5-1</inkml:trace>
  <inkml:trace contextRef="#ctx0" brushRef="#br0" timeOffset="13462.8237">618 6495 85,'2'21'28,"0"17"0,-4 1 2,-1 4-17,1 8-4,0-3-3,4 2-4,0-7-3,-2-13-7,5-12-17,-5-18-3,0 0-1,27-13-2,-18-19 2</inkml:trace>
  <inkml:trace contextRef="#ctx0" brushRef="#br0" timeOffset="13696.824">834 6266 67,'21'28'27,"-3"1"-1,7 8 1,0 7-12,-4-1-2,4 12-3,-11 0-1,-5 6-1,-9-1-2,-4 4-1,-8-1-3,-6-8-4,4-4-11,0-12-16,3-15-1,11-24-1,0 0-1</inkml:trace>
  <inkml:trace contextRef="#ctx0" brushRef="#br0" timeOffset="14320.825">1988 5567 104,'-16'26'32,"16"-26"2,21 27-1,1-11-19,1-7-5,7 3-3,2-5-1,5-1-2,1-6-1,-1-4-4,1 1-10,-3-6-21,-3-2-2,-3-3 1,-6-6 0</inkml:trace>
  <inkml:trace contextRef="#ctx0" brushRef="#br0" timeOffset="14118.0248">1961 5360 89,'23'13'28,"4"-6"0,12 5 1,2-3-19,2-3-4,10 2-2,-5-4-3,-1-4-3,-7 2-7,-11-4-14,-10-3-4,-19 5-1,0 0-1,0 0 0</inkml:trace>
  <inkml:trace contextRef="#ctx0" brushRef="#br0" timeOffset="16551.6289">3439 6116 54,'-24'31'25,"9"8"2,1-4 0,14 4-10,14 0-4,6-5-2,15-2-4,3-12-2,8-9-2,4-8-6,-2-12-9,-5-12-16,-1-4 1,-8-11-1,0 1-1</inkml:trace>
  <inkml:trace contextRef="#ctx0" brushRef="#br0" timeOffset="16239.6285">3377 5677 79,'-28'7'28,"28"-7"0,0 0 0,42 11-15,26-11-4,26-2-2,25 2-2,18-2-1,24 2-1,9 0-1,6 2-1,-1-2 1,-10 0-1,-19 0-1,-20 0-3,-21 2-5,-32-1-10,-27 1-10,-26 7-2,-20-9 1,-39 22-2</inkml:trace>
  <inkml:trace contextRef="#ctx0" brushRef="#br0" timeOffset="16770.0292">3907 6047 57,'-7'34'26,"-5"1"1,3 12 1,-7 6-9,2 6-6,1 6-4,-1-1-2,5 2-2,-2-7-3,4-7-4,9-10-5,2-15-15,-4-27-6,30 5 0,-5-30-2,7-8 2</inkml:trace>
  <inkml:trace contextRef="#ctx0" brushRef="#br0" timeOffset="17004.0298">4359 6033 67,'0'0'27,"-14"17"0,-6 3 0,-3 8-12,2 15-3,-6 3-3,6 11-1,-1 4-3,10 5 0,3-2-1,11-6-2,7-10-1,9-14-5,10-9-10,4-20-17,7-19 1,6-12 0,-6-15-1</inkml:trace>
  <inkml:trace contextRef="#ctx0" brushRef="#br0" timeOffset="15927.628">4307 4896 73,'0'0'26,"13"21"-1,-8 3-1,-3 8-13,-5 1-4,3 14-1,-6-1-2,1 4-1,-2-2-1,1-4-1,1-3-1,0-9-2,3-5-3,0-11-7,2-16-6,5 21-8,-5-21 0,0 0-1,0 0 1</inkml:trace>
  <inkml:trace contextRef="#ctx0" brushRef="#br0" timeOffset="17191.2301">4674 6196 59,'-4'22'27,"4"8"0,-3 2 0,1 7-4,0 2-12,-1-2-4,3 2-3,0-5-7,0-12-11,0-8-12,0-16-2,16-1 1,-2-17-2</inkml:trace>
  <inkml:trace contextRef="#ctx0" brushRef="#br0" timeOffset="17425.2304">4944 6049 59,'16'1'26,"7"15"0,-5 0 0,4 9-9,1 11-5,-7 1 0,1 10-4,-13 4-1,-4 6-1,-12-2-3,-3-1 0,-4-6-5,-4-13-4,8-3-11,1-14-13,14-18 0,0 0 1,18-34-2</inkml:trace>
  <inkml:trace contextRef="#ctx0" brushRef="#br0" timeOffset="17752.8309">5915 5560 90,'0'0'28,"31"8"0,-6-9 1,5-1-18,9 2-4,2 0-4,-2-2-4,-2 6-7,-8-4-13,-10 0-6,-3 3-1,-16-3-1,0 0 1</inkml:trace>
  <inkml:trace contextRef="#ctx0" brushRef="#br0" timeOffset="17940.0313">5949 5704 93,'16'23'28,"0"-16"1,7 0 0,1 0-18,2-7-4,8-2-7,2 1-12,-1-5-17,-1-10 1,5 0 0,-7-11-2</inkml:trace>
  <inkml:trace contextRef="#ctx0" brushRef="#br0" timeOffset="18766.8328">6671 5650 86,'13'27'27,"10"-20"1,18-2-1,7-1-14,9-6-6,9 4-2,1-2-4,-1 0-4,-5 2-3,-12-4-6,-8 2-12,-7 7-4,-34-7 1,27 9-1,-27-9 3</inkml:trace>
  <inkml:trace contextRef="#ctx0" brushRef="#br0" timeOffset="19016.4334">6803 6029 90,'-25'36'29,"11"6"0,7-6 2,7 0-19,18-1-2,5-8-4,10-4-1,7-11-4,2-6-1,3-8-8,-4-9-16,-4-8-7,-1-4 0,-6-9 1,-3 3-1</inkml:trace>
  <inkml:trace contextRef="#ctx0" brushRef="#br0" timeOffset="18532.8324">6990 5170 58,'0'0'24,"25"16"2,-25-16-2,16 28-7,-11-1-6,-3 2-3,-2 4-2,-4 3-4,-1-4-3,0 2-7,-3-4-7,0-7-10,6 2 0,2-25-1,-7 29 1</inkml:trace>
  <inkml:trace contextRef="#ctx0" brushRef="#br0" timeOffset="19219.2338">7191 6042 92,'-9'33'29,"-4"5"1,5 6 2,-3 10-18,-5 2-4,7 10-2,-5-3-4,7-1-3,1-2-7,1-8-17,5-8-8,11-10-1,1-18 1,11-11-2</inkml:trace>
  <inkml:trace contextRef="#ctx0" brushRef="#br0" timeOffset="19827.6347">9606 5145 81,'0'0'29,"29"2"-1,-10 23 1,-1 21-8,2 11-12,3 16-3,0 7-2,-2 5-2,4 1-4,-4-12-4,6-8-12,2-23-11,-4-22 1,5-15-1,-4-24 0</inkml:trace>
  <inkml:trace contextRef="#ctx0" brushRef="#br0" timeOffset="20061.6351">10232 5110 86,'27'5'25,"-23"22"0,-4 17 1,-4 15-14,-10 12-3,-2 14-2,-7 15-1,-2 7-1,-4 1-1,-1 2-1,0-3-1,3-9-2,6-9-5,7-16-9,6-22-16,14-17 1,-6-34 0,34 2-1</inkml:trace>
  <inkml:trace contextRef="#ctx0" brushRef="#br0" timeOffset="20311.2357">10789 5447 91,'0'0'30,"30"13"1,-8-8 1,10-5-9,9 4-14,3-6-4,13 0-1,2-3-3,-2-8-8,3 1-16,-8-2-9,-11-6 1,-2-1-1,-11-8-1</inkml:trace>
  <inkml:trace contextRef="#ctx0" brushRef="#br0" timeOffset="20545.2361">11821 4901 103,'21'22'30,"-3"13"1,-15 12 0,-6 8-20,-1 16-2,-5 5-3,4 8 0,-2 1-3,-5-1-1,4-6-2,0-12-4,9-9-7,-4-20-16,8-15-6,-5-22 1,18-2 0,0-14-1</inkml:trace>
  <inkml:trace contextRef="#ctx0" brushRef="#br0" timeOffset="20763.6362">12228 5214 67,'20'-5'28,"-20"5"-1,30-9 1,-30 9-1,37-9-17,-7 9-3,1-1-3,3-1-2,-1 2-2,-1-2-4,-1 2-8,-7 4-16,-8-8 0,0 8-1,-16-4 0</inkml:trace>
  <inkml:trace contextRef="#ctx0" brushRef="#br0" timeOffset="20982.0368">12319 5389 107,'9'19'30,"3"-3"1,10-7-2,10-2-20,0-8-3,8-1-4,3-5-5,-2-8-5,2-4-20,-1 3-3,-1-9 0,2-2-1</inkml:trace>
  <inkml:trace contextRef="#ctx0" brushRef="#br0" timeOffset="21871.2384">13283 5174 99,'23'17'30,"9"-8"0,16-2 2,11-1-21,12-12-4,16 1-2,6-4-3,1-3-3,-9 3-3,-10-5-4,-8 8-7,-18 1-16,-19 1 1,-14 8 0,-16-4-1</inkml:trace>
  <inkml:trace contextRef="#ctx0" brushRef="#br0" timeOffset="22089.6388">13623 5467 74,'-15'34'30,"10"1"0,3-4 1,11-5-4,9 3-16,7-10-4,12-1 0,1-5-4,2-6-2,5-6-4,-8-6-5,8-2-14,-10-4-11,-10-8 3,-2-1-2,-5-8 1</inkml:trace>
  <inkml:trace contextRef="#ctx0" brushRef="#br0" timeOffset="21637.238">13745 4446 76,'27'-7'26,"-27"7"1,9 39-1,-9 0-14,-5 11-2,3 10-3,-7 3-1,4 3-3,-3-4-2,5-7-3,1-9-5,-1-8-8,3-17-10,3-3-2,-3-18 0,0 0-2,0 0 3</inkml:trace>
  <inkml:trace contextRef="#ctx0" brushRef="#br0" timeOffset="22308.0389">14035 5488 85,'-10'34'29,"4"7"1,-1 2 2,5 1-11,4 13-12,0-5-3,7 5-2,0-4-1,5-3-3,2-7-1,2-13-4,5-9-8,-2-17-19,2-15 1,2-16 0,-3-17-1</inkml:trace>
  <inkml:trace contextRef="#ctx0" brushRef="#br0" timeOffset="22635.6395">14958 4325 57,'0'0'23,"-28"29"3,-2 10-1,-11 18-8,-9 14-2,0 23 0,-3 11-3,8 18-1,3-2-2,11 5-1,7-5-3,15-2 0,9-18-2,16-12 0,10-14-3,10-22-2,8-13-5,1-23-14,8-15-12,2-14 0,-5-17 0,-2-8-1</inkml:trace>
  <inkml:trace contextRef="#ctx0" brushRef="#br0" timeOffset="22854.0401">15280 5063 106,'25'36'30,"7"12"1,2 3 1,2 5-23,10 4-3,-3-5-2,1-5-4,-1-6-6,-9-15-9,-8-9-17,-1-13 1,-9-20 0,-3-8-1</inkml:trace>
  <inkml:trace contextRef="#ctx0" brushRef="#br0" timeOffset="23056.8404">15766 4944 73,'-16'9'32,"-4"16"-2,-3 16 2,-9 10-3,-7 5-18,2 13-3,-11-2-4,5 3-2,2-4-4,6-13-7,11-7-9,5-12-14,12-18 1,7-16 0,25-14-1</inkml:trace>
  <inkml:trace contextRef="#ctx0" brushRef="#br0" timeOffset="23446.8411">16284 5198 100,'8'-16'30,"16"9"1,4 4 1,6-3-19,14 8-5,2-5-5,7-1-6,5 2-10,0-1-17,-12-10-2,0 1 1,-9-9-1</inkml:trace>
  <inkml:trace contextRef="#ctx0" brushRef="#br0" timeOffset="23290.8408">16458 4926 99,'16'29'29,"-11"12"1,-10 5 1,-8 6-22,6 13-1,-5 3-4,5 1-2,1-1-4,-4-13-6,8-12-21,0-9-2,-1-17 0,3-17 0</inkml:trace>
  <inkml:trace contextRef="#ctx0" brushRef="#br0" timeOffset="23680.8415">17048 4804 103,'-7'32'31,"0"14"0,-7 7 3,-4 6-21,7 14-5,-1-6-3,5 5-2,3-7-3,6-6-3,7-6-7,-2-17-16,6-18-7,4-18 0,-1-14 1,6-13-2</inkml:trace>
  <inkml:trace contextRef="#ctx0" brushRef="#br0" timeOffset="23946.0421">17454 4462 104,'16'32'31,"9"9"0,0 7 0,5 4-22,11 13-1,3 3-2,4 12-1,-8 2-3,-7 3 0,-11 6-1,-17 0-2,-14-4-2,-16-11-3,-7-1-7,-16-18-9,0-11-11,-2-8 1,-5-17 0,7-7 0</inkml:trace>
</inkml:ink>
</file>

<file path=ppt/ink/ink1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4:53.85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96 557 67,'0'0'21,"-21"7"0,15 14-1,-3 10-11,4 11-1,5 22-1,4 18-1,3 27 0,5 19 0,-1 19-2,1 13-1,-3 9-2,-5 6-1,-4-3 0,-7-6 0,-6-13 1,-6-15-1,-1-13 0,-1-18 1,3-15-1,2-15 1,7-15 1,4-16-1,8-10 1,8-15-1,7-10 0,10-13 1,9-5-1,10-11 1,8-3-2,11-4 1,10 0 0,8 0 0,14 5 1,5 4 0,12 2 0,10 2 0,12 5 0,10-2 1,14 3-1,13-4-1,11 1 0,14-4 1,11 3-1,11-3 0,6 1-1,10-4 1,3-2 0,4-2 0,1 1-1,0-1 0,1 3 1,-2 2-1,-4 1 0,-13 3 1,-4 3-1,-12 2 0,-6 3 0,-20-1 1,-7 0-1,-11 1 0,-5 1 1,-11-3-1,-5 5 1,-6-4-1,-6 4 1,-1 0 0,-5 0-1,-3 0 1,-4 2-1,-2 0 1,-2-4-1,1 2 0,-3-4 1,-4 3-1,-3-3 0,-3 4 1,-5-3-1,-4 4 1,-6 1-1,-1 0 0,-1 1 0,-5 1 1,1 0-1,1-3 0,-1-1 0,-1 2 0,1-4 0,-8 4 0,1 0 1,-8 0-1,-5-2 0,-7 0 0,-5 0 1,-6 0-1,-7-2 0,-7-2 0,-3-1 0,-8-4 0,-3-3 1,-9-8-1,-2-3 0,-4-9 1,-3-5-1,-3-11 1,1-13 0,-3-8 0,-1-9 0,3-13 0,-4-11 0,-2-8-1,0-9 1,0-4 0,-2-5-2,4-5 2,0-2-2,4-4 2,1-2-2,5 3 2,3 8-1,1 7 0,-2 16 0,0 15 1,-1 15-1,-2 19 0,-2 17 0,-2 12 0,-5 11 0,7 18 1,-20-14-1,4 14 0,-7 7 0,-3 4 0,-14 3 0,-8 4 0,-9 0 0,-10 0 0,-13 1 0,-13 1 0,-13-2 1,-14-2-1,-9 0 1,-17-4-1,-14 0 1,-13 1 0,-12-1-1,-11 1 1,-6-3-1,-14 1 2,-2 0-2,-6-2 0,-4 0 0,-3-4 0,-2-3 0,-2-4 0,2-2 0,0-5 0,-2-1 0,4-3 0,-2 1 0,2-1 0,1-1 0,4 4 0,2-3 0,14 4 0,4-1 0,5 2 0,7 1 0,9 2 0,5 3 0,10 4 0,-1 0 0,0 3 0,0 2 0,6 2 0,-2 0 0,3-2 0,6-2 0,-1 1 0,8-4 0,9-1 0,10-1 0,11-3 0,15 1 0,8-3 0,14 1 0,15-3 0,10 2 0,15-1 0,6 1 0,12 0 0,6-2 0,20 7 0,-18-9-9,18 9-8,0 0-17,0 0-2,25-29 2,-14 8-1</inkml:trace>
</inkml:ink>
</file>

<file path=ppt/ink/ink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8:14.00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A57AE745-D165-4AEC-A31A-9CF7460A7657}" emma:medium="tactile" emma:mode="ink">
          <msink:context xmlns:msink="http://schemas.microsoft.com/ink/2010/main" type="writingRegion" rotatedBoundingBox="8624,12272 23330,12075 23351,13637 8644,13834"/>
        </emma:interpretation>
      </emma:emma>
    </inkml:annotationXML>
    <inkml:traceGroup>
      <inkml:annotationXML>
        <emma:emma xmlns:emma="http://www.w3.org/2003/04/emma" version="1.0">
          <emma:interpretation id="{D37B3816-FCEB-47E9-A0B5-D68CF5D513ED}" emma:medium="tactile" emma:mode="ink">
            <msink:context xmlns:msink="http://schemas.microsoft.com/ink/2010/main" type="paragraph" rotatedBoundingBox="8624,12272 23330,12075 23351,13637 8644,13834" alignmentLevel="1"/>
          </emma:interpretation>
        </emma:emma>
      </inkml:annotationXML>
      <inkml:traceGroup>
        <inkml:annotationXML>
          <emma:emma xmlns:emma="http://www.w3.org/2003/04/emma" version="1.0">
            <emma:interpretation id="{BF5130C5-5B9D-4855-8133-C0034BFC7BD8}" emma:medium="tactile" emma:mode="ink">
              <msink:context xmlns:msink="http://schemas.microsoft.com/ink/2010/main" type="line" rotatedBoundingBox="8624,12272 23330,12075 23351,13637 8644,13834"/>
            </emma:interpretation>
          </emma:emma>
        </inkml:annotationXML>
        <inkml:traceGroup>
          <inkml:annotationXML>
            <emma:emma xmlns:emma="http://www.w3.org/2003/04/emma" version="1.0">
              <emma:interpretation id="{51355A5C-129A-4480-A55F-BC894EFA7F88}" emma:medium="tactile" emma:mode="ink">
                <msink:context xmlns:msink="http://schemas.microsoft.com/ink/2010/main" type="inkWord" rotatedBoundingBox="8628,12599 10302,12577 10318,13737 8644,13759"/>
              </emma:interpretation>
              <emma:one-of disjunction-type="recognition" id="oneOf0">
                <emma:interpretation id="interp0" emma:lang="en-US" emma:confidence="0">
                  <emma:literal>lot</emma:literal>
                </emma:interpretation>
                <emma:interpretation id="interp1" emma:lang="en-US" emma:confidence="0">
                  <emma:literal>Mt</emma:literal>
                </emma:interpretation>
                <emma:interpretation id="interp2" emma:lang="en-US" emma:confidence="0">
                  <emma:literal>Not</emma:literal>
                </emma:interpretation>
                <emma:interpretation id="interp3" emma:lang="en-US" emma:confidence="0">
                  <emma:literal>at</emma:literal>
                </emma:interpretation>
                <emma:interpretation id="interp4" emma:lang="en-US" emma:confidence="0">
                  <emma:literal>rot</emma:literal>
                </emma:interpretation>
              </emma:one-of>
            </emma:emma>
          </inkml:annotationXML>
          <inkml:trace contextRef="#ctx0" brushRef="#br0">0 1158 72,'8'-21'25,"11"-11"-2,-5-23 1,8-16-16,6-15-3,6-15 0,5-11-2,0-7 3,2 0-2,-4 1 1,-1 13 0,-11 16-1,-4 20-1,-7 24 0,-1 29 0,-13 16-2,11 59-1,-8 12-1,1 18 0,3 14-1,0 9 0,4 0 1,3-10-1,5-17 1,3-23 0,4-28 1,5-23 2,4-29-1,3-19 1,-5-20 0,1-12 0,-5-10 0,-4-3-2,-8 4 2,-4 7 0,-8 14-1,-5 11-2,0 16-2,-5 8-1,5 22-4,0 0 0,-4 31 0,4-10-2,4 11 3,-1 3 0,3 8 4,3 3 2,-2 4 4,7 5 3,-3-1 0,6-1 0,1-10 2,5-9 0,0-17-1,6-11-1,-6-21-1,2-6-1,-6-13-1,-3-3-1,-10-6 0,-6 2 0,-9 8-2,-5 4-1,-4 10-3,-5 2-5,5 9-15,18 8-6,-27-6 0,27 6-1,0 0 1</inkml:trace>
          <inkml:trace contextRef="#ctx0" brushRef="#br0" timeOffset="421.2486">1254 408 105,'0'-16'31,"0"16"0,31-6 1,1 13-21,3 1-7,10-1-6,6 3-11,4-1-16,-1-5-3,3-1 1,-6-4-1</inkml:trace>
          <inkml:trace contextRef="#ctx0" brushRef="#br0" timeOffset="202.8234">1358-16 83,'26'-5'30,"-26"5"-1,22 37 2,-26 11-4,-5 16-19,7 24-3,-3 15-3,5 9-2,2 2-3,1-8-3,6-10-11,0-16-14,-2-24 1,0-23 0,-7-33 0</inkml:trace>
        </inkml:traceGroup>
        <inkml:traceGroup>
          <inkml:annotationXML>
            <emma:emma xmlns:emma="http://www.w3.org/2003/04/emma" version="1.0">
              <emma:interpretation id="{F295C2FD-D004-49EB-A97B-BF3130FD0C1F}" emma:medium="tactile" emma:mode="ink">
                <msink:context xmlns:msink="http://schemas.microsoft.com/ink/2010/main" type="inkWord" rotatedBoundingBox="10796,12440 12411,12418 12424,13357 10808,13378"/>
              </emma:interpretation>
            </emma:emma>
          </inkml:annotationXML>
          <inkml:trace contextRef="#ctx0" brushRef="#br0" timeOffset="858.099">2318 399 72,'-18'3'24,"18"-3"1,-35 11-3,15 0-10,-1 8-5,3 8-1,0 9-1,6 6-3,1 6 0,9-2-1,11-1 0,2-13 0,10-12-1,1-19 1,8-17-1,0-16 0,7-16 1,-3-12 1,-4-11-1,-1-11 3,-4-2 1,-6-6-1,1 9 2,-11 7 0,0 15-1,-6 15 0,1 22 0,-4 22-2,0 29 0,-2 26-2,2 16 0,-2 13 0,0 8-1,4 4-1,2-3-3,8-6-3,-3-20-8,7-13-16,6-15-2,-1-18 1,6-15-1</inkml:trace>
          <inkml:trace contextRef="#ctx0" brushRef="#br0" timeOffset="998.515">2795 442 80,'0'0'26,"28"12"0,-21 16-1,-1 19-16,-1 1-14,-5-4-16,5 6-3,-8-14-1,5-6-2</inkml:trace>
          <inkml:trace contextRef="#ctx0" brushRef="#br0" timeOffset="1123.3296">2893 152 82,'5'-32'22,"-5"5"-12,0 27-10,16-5-15,-16 5-7,30 8 0</inkml:trace>
          <inkml:trace contextRef="#ctx0" brushRef="#br0" timeOffset="1560.1797">3070 493 90,'-5'-43'29,"2"6"0,11 12 1,10 14-11,2 6-7,10 12-5,2 0-3,2-1-6,5 1-13,2-2-14,-6-7-3,5-1 1,-7-8-1</inkml:trace>
          <inkml:trace contextRef="#ctx0" brushRef="#br0" timeOffset="1419.7636">3433-16 112,'-10'-26'32,"-10"-3"1,-3 1-1,0 1-16,-4-3-7,8 14-3,-1 11-3,2 17-1,4 18-1,2 13 0,3 10 0,2 11-1,3 11 0,2 3 0,4 2-1,-2 2-1,0-2-1,-5-7-3,3-2-4,-9-17-9,4-6-12,-4-13-3,-1-15 2,12-20 0</inkml:trace>
          <inkml:trace contextRef="#ctx0" brushRef="#br0" timeOffset="2043.8358">3501 393 101,'5'-16'31,"-5"16"0,27 8 0,-27-8-15,32 19-7,-11-8-6,1-6-8,3-1-21,1-1-5,-4-8 0,4 1 0,-1-6-2</inkml:trace>
          <inkml:trace contextRef="#ctx0" brushRef="#br0" timeOffset="1872.216">3771 45 75,'-12'-23'26,"-2"1"0,5 5 1,-6-7-7,1 0-8,5 6-3,-5-2-2,14 20 0,-27-16-2,27 16 0,-23 20-1,13 3 0,-3 7-2,4 11 1,0 11-2,4 6 0,1 5 0,1 6-1,1-1 0,4 1 0,0-1-2,-2-8-2,3-3-3,-8-16-8,0-4-17,-1-7-1,-4-12 2,10-18-2</inkml:trace>
        </inkml:traceGroup>
        <inkml:traceGroup>
          <inkml:annotationXML>
            <emma:emma xmlns:emma="http://www.w3.org/2003/04/emma" version="1.0">
              <emma:interpretation id="{A7EAB42A-DB7F-4D1E-BD72-34CB3D145DAA}" emma:medium="tactile" emma:mode="ink">
                <msink:context xmlns:msink="http://schemas.microsoft.com/ink/2010/main" type="inkWord" rotatedBoundingBox="12920,12631 14125,12615 14136,13407 12931,13423"/>
              </emma:interpretation>
            </emma:emma>
          </inkml:annotationXML>
          <inkml:trace contextRef="#ctx0" brushRef="#br0" timeOffset="2215.4556">4282 445 98,'44'13'31,"-6"1"-1,-12-4 1,-4-2-7,-22-8-23,16 10-6,-16-10-9,0 0-14,0 0-3,0 0 1,0 0-1,14-21 3</inkml:trace>
          <inkml:trace contextRef="#ctx0" brushRef="#br0" timeOffset="2870.7312">5020 381 58,'-16'28'23,"-7"-4"1,10 9 1,-3-4-2,11-2-12,12-4-3,-7-23-2,36 19-1,-4-24 0,5-8-1,-1-11 0,3-1 0,-9-9 1,-3 4-2,-11 1 1,-4 8-1,-12 21 0,-9-16 0,9 16-1,-28 21-1,15 2 0,4 8-1,6-1 0,6 2 0,8-6 0,7-6 0,7-9 0,5-11 0,2-11 1,-2-9-1,1-6 0,-7-8 0,-4-7 0,-8-7 0,-8-2 1,-8-1 0,-4-3-1,-10 1 1,-9 3-1,-3 6 1,-13 10 0,-5 13 0,-9 15-1,-7 13 0,-5 16 0,-4 17 1,-2 13-1,2 11 0,9 11 0,11 6 0,16 7 0,17-7 0,25-4 0,20-9 0,23-13 0,13-14-2,22-11-3,12-20-5,13-10-14,4-8-8,-3-16 0,-1-4 1,-5-9-1</inkml:trace>
        </inkml:traceGroup>
        <inkml:traceGroup>
          <inkml:annotationXML>
            <emma:emma xmlns:emma="http://www.w3.org/2003/04/emma" version="1.0">
              <emma:interpretation id="{6BA94845-3D43-4172-AF47-DA70DB5CD225}" emma:medium="tactile" emma:mode="ink">
                <msink:context xmlns:msink="http://schemas.microsoft.com/ink/2010/main" type="inkWord" rotatedBoundingBox="14513,12524 16572,12496 16588,13665 14529,13692"/>
              </emma:interpretation>
            </emma:emma>
          </inkml:annotationXML>
          <inkml:trace contextRef="#ctx0" brushRef="#br0" timeOffset="3276.378">6313 118 87,'0'0'28,"-20"26"1,1 10 1,-17 14-11,-10 1-7,-2 12-5,-9-1-4,2 0-2,3-7-5,4-8-3,16-7-7,11-16-9,21-24-7,0 0 0,20-27 0,12-5 2</inkml:trace>
          <inkml:trace contextRef="#ctx0" brushRef="#br0" timeOffset="3104.7581">5941 203 117,'15'29'30,"-3"-6"1,6 5-1,5 11-21,0-1-4,5 4-4,-1-1-3,-4-5-3,0 3-5,-7-11-14,-1-10-8,1-7 1,-16-11 0,16-18 1</inkml:trace>
          <inkml:trace contextRef="#ctx0" brushRef="#br0" timeOffset="3463.5996">6334 225 81,'24'26'30,"-5"-4"-2,11-1 0,-1-7-2,3-12-17,5-2-5,2-7-3,-3-7-4,-6 3-9,-5-2-18,-14-4 2,-11 17-1,-4-23 0</inkml:trace>
          <inkml:trace contextRef="#ctx0" brushRef="#br0" timeOffset="3650.8212">6356 377 100,'-2'24'29,"7"2"1,2-8 1,11-7-16,9-1-8,3-10-4,4-5-7,10-4-14,-1-3-12,-6-8 0,1 1 0,-8-8-1</inkml:trace>
          <inkml:trace contextRef="#ctx0" brushRef="#br0" timeOffset="3994.0606">7094 29 89,'-21'27'28,"21"-27"2,-16 35 0,8-12-13,3-1-6,5 6-4,-2-5-2,4 6-2,2-8 0,8 2-1,2-7 0,6 2 0,3-7-1,5-4 0,1 0 1,3-4-2,-2 1 0,-3-2-2,0 1-2,-6-5-2,2 2-6,-7-3-15,0-6-6,0 2 1,-9-11 1,2 0 1</inkml:trace>
          <inkml:trace contextRef="#ctx0" brushRef="#br0" timeOffset="4259.2914">7466-99 86,'-16'12'31,"5"11"0,-5 6 1,2 6-4,5 17-17,-5 0-4,5 10-3,-2 4-1,4 5-1,-4 0 0,2-2-2,2-5 0,2-9-1,3-8-2,0-15-2,9-6-7,-7-26-17,18 4-4,-2-15 0,-2-8 1,4-3 0</inkml:trace>
          <inkml:trace contextRef="#ctx0" brushRef="#br0" timeOffset="4945.7703">7834 578 57,'-11'22'22,"11"-22"1,0 0 0,0 0-8,0 0-2,2 16-4,-2-16 1,21 16-3,-21-16 0,31 30-2,-15-12-1,1 7-1,-2 0 0,-5 7-1,-4 0 1,-6 5-1,-9-3 0,-4 3 1,-8 1-1,-6-3-1,-1-5 0,-3-5-2,5-3-4,-3-14-3,13-2-10,16-6-13,-19-16 1,24-2 0,2-12 0</inkml:trace>
        </inkml:traceGroup>
        <inkml:traceGroup>
          <inkml:annotationXML>
            <emma:emma xmlns:emma="http://www.w3.org/2003/04/emma" version="1.0">
              <emma:interpretation id="{B30A5C63-3966-4644-83BF-928FDFF0F419}" emma:medium="tactile" emma:mode="ink">
                <msink:context xmlns:msink="http://schemas.microsoft.com/ink/2010/main" type="inkWord" rotatedBoundingBox="17224,12157 19749,12123 19765,13315 17240,13348"/>
              </emma:interpretation>
            </emma:emma>
          </inkml:annotationXML>
          <inkml:trace contextRef="#ctx0" brushRef="#br0" timeOffset="5850.675">8960 264 59,'-9'-16'22,"-11"-9"1,3 10-1,-10 1-8,-2 14-5,-4 13-3,-7 12-2,5 14-2,-4 11 0,3 10-1,2 8 0,11 1-2,7-5 1,9-7 0,12-9 0,6-12 0,10-15 0,8-19 0,10-20 0,0-18 0,6-12 1,1-18 1,-3-14 1,-1-14 1,-4-16-1,-5-8 2,-8-4-1,-3 1 0,-10 9 1,-3 12-1,-5 18-1,-4 24 0,-6 26-1,6 32 0,-16 28 0,7 29 0,0 19 0,1 19 0,0 13-1,3 11 0,2-1 0,4-3-2,3-8-2,-2-16-6,5-13-8,0-17-13,0-28 0,5-15 0,-12-18-1</inkml:trace>
          <inkml:trace contextRef="#ctx0" brushRef="#br0" timeOffset="6006.693">9214 283 62,'11'-16'25,"7"23"1,-10 15-1,3 13-8,-6 13-5,-3 4-11,-2 1-14,-2-10-10,6-4-1,-9-21-3,5-18 2</inkml:trace>
          <inkml:trace contextRef="#ctx0" brushRef="#br0" timeOffset="6142.309">9452-124 85,'2'-21'24,"-11"3"0,9 18-7,0 0-26,-25 10-11,25-10-2,0 0-3,0 0 1</inkml:trace>
          <inkml:trace contextRef="#ctx0" brushRef="#br0" timeOffset="6462.3472">9774 47 65,'-16'16'26,"-7"-7"1,7 8-1,-5-1 0,7 4-13,10 5-6,2 3-2,9 8-3,6 3 1,6 4-2,1 1 1,0 1-2,-3-1 2,-6-3-2,-7-5 0,-10-8 1,-8-5-1,-11-12-2,-2-6-4,-3-12-8,0-9-15,10 0 1,1-12-1,14-3-1</inkml:trace>
          <inkml:trace contextRef="#ctx0" brushRef="#br0" timeOffset="6692.375">10271 175 58,'25'16'28,"-25"-16"-1,5 32 2,-23-13-1,-7 3-12,-5 11-5,-4 1-3,4 7-6,7 0-2,1-2-5,19-1-6,5-10-12,8-12-6,21-7-1,6-18 0,11-5 2</inkml:trace>
          <inkml:trace contextRef="#ctx0" brushRef="#br0" timeOffset="6942.4048">10541 287 73,'0'0'25,"-25"41"-1,6-6 1,8 8-12,6 1-5,6-6-4,15-10-1,9-10-1,9-13 1,3-14 0,4-8 0,-9-14 0,-1-2 0,-15-7-1,-11 1 0,-9 0 0,-6 5-2,-5 6-4,-2 1-4,4 6-18,13 21-1,-12-25-1,12 25 0</inkml:trace>
          <inkml:trace contextRef="#ctx0" brushRef="#br0" timeOffset="7242.4408">10826 379 55,'17'55'17,"-13"-10"2,3-1 0,-9-12-9,1-12-2,1-20 1,0 0 2,0 0 0,17-34 2,-1 2-1,0-11-1,7 4-3,-3 0-2,3 11-1,-3 6-2,-2 13-1,-18 9 0,28 24-1,-19 4-1,-2 6 0,2 3-4,-4-3-5,6-6-21,3-3-2,-14-25 1,32 13 0</inkml:trace>
        </inkml:traceGroup>
        <inkml:traceGroup>
          <inkml:annotationXML>
            <emma:emma xmlns:emma="http://www.w3.org/2003/04/emma" version="1.0">
              <emma:interpretation id="{8131EF65-0DBC-463A-AC4A-A4A07F1936DD}" emma:medium="tactile" emma:mode="ink">
                <msink:context xmlns:msink="http://schemas.microsoft.com/ink/2010/main" type="inkWord" rotatedBoundingBox="20003,12148 22793,12111 22813,13645 20024,13682"/>
              </emma:interpretation>
            </emma:emma>
          </inkml:annotationXML>
          <inkml:trace contextRef="#ctx0" brushRef="#br0" timeOffset="7703.295">11372 201 85,'-4'-23'27,"6"-2"3,16 9-2,10 7-12,4 2-5,13 9-3,-1 3-1,6 11-2,-7 6 0,-4 10-3,-11 3 1,-6 8-3,-8 3-1,-12-3-6,-1-2-10,-4-7-15,-3-18-1,6-16 1,0 0 0</inkml:trace>
          <inkml:trace contextRef="#ctx0" brushRef="#br0" timeOffset="7500.4714">11655-457 106,'16'30'30,"-25"17"-1,-11 11 1,-7 15-21,1 15-3,-8 6-3,4 9-2,-1-3 1,7-4-4,6-15 0,4-15-3,8-14-4,3-20-14,3-32-8,0 0 2,16-9-1,-13-14 0</inkml:trace>
          <inkml:trace contextRef="#ctx0" brushRef="#br0" timeOffset="7874.9146">11854-128 97,'-15'-20'29,"-1"20"-2,-7 4 0,6 10-20,1 2-15,16-16-17,3 30-3,13-19 0,14 1-1</inkml:trace>
          <inkml:trace contextRef="#ctx0" brushRef="#br0" timeOffset="8171.349">12035 284 26,'-28'45'17,"15"3"3,-6-13 2,8-3-3,4-10-1,7-22 0,0 0-2,0 0-1,27-34-4,-8-5-3,11 1 0,-1-4-3,5 6 0,-4 8-2,2 10 0,-9 16 0,0 16-2,-12 11 1,-6 9-4,-3 7-2,-7-2-6,6 4-5,-2-11-11,2-14-5,-1-18 0,22 3 0,-1-15 2</inkml:trace>
          <inkml:trace contextRef="#ctx0" brushRef="#br0" timeOffset="8358.5704">12432 222 59,'9'-16'28,"-9"16"-2,16 14 2,-13 11-5,1 11-7,-2-3-5,6 5-4,1-8-1,9-5-3,-18-25 1,34 12-2,-11-22-2,0-15-3,6-2-6,-8-12-11,0-4-12,4 4 2,-3-5 0,6 8 0</inkml:trace>
          <inkml:trace contextRef="#ctx0" brushRef="#br0" timeOffset="8514.5884">12905 133 103,'4'48'28,"-10"0"0,1 2-2,-1-6-21,1-3-7,0-9-16,-2-16-11,7-16 2,0 0-2,17-19-1</inkml:trace>
          <inkml:trace contextRef="#ctx0" brushRef="#br0" timeOffset="8639.403">13143-312 55,'0'0'1,"-28"6"-1,28-6-1,-32-4-14</inkml:trace>
          <inkml:trace contextRef="#ctx0" brushRef="#br0" timeOffset="9045.0498">13264 85 91,'0'0'29,"0"0"2,25 11 0,-11 8-16,2-3-7,8 2-6,2 0-8,-1-6-17,2-8-7,5-1 0,-7-13 0,3-1-2</inkml:trace>
          <inkml:trace contextRef="#ctx0" brushRef="#br0" timeOffset="8889.0318">13479-438 99,'-12'37'29,"-6"19"0,-8 2 2,-6 12-22,3 15-3,-1 6-3,8 7-2,6-4-1,6-5-2,6-11-3,2-16-12,4-17-13,7-13 0,-9-32 0,0 0 0</inkml:trace>
          <inkml:trace contextRef="#ctx0" brushRef="#br0" timeOffset="9450.6965">14157 81 80,'-25'34'31,"-5"18"0,-7 7 0,-6 8-9,-1 20-11,-10 2-2,4 11-4,-3-1-2,5-4-2,11-8-3,1-16-2,15-9-7,3-17-20,14-22-2,4-23 0,23-7 1</inkml:trace>
          <inkml:trace contextRef="#ctx0" brushRef="#br0" timeOffset="9216.6694">13711 209 95,'3'61'31,"6"1"-1,-4-7 1,6-14-13,0-3-16,3-12-13,-14-26-19,30 13-1,-7-22 0,-1-16-1</inkml:trace>
        </inkml:traceGroup>
        <inkml:traceGroup>
          <inkml:annotationXML>
            <emma:emma xmlns:emma="http://www.w3.org/2003/04/emma" version="1.0">
              <emma:interpretation id="{8E7F253C-BC28-4DA7-8E33-AC54DF5E66F8}" emma:medium="tactile" emma:mode="ink">
                <msink:context xmlns:msink="http://schemas.microsoft.com/ink/2010/main" type="inkWord" rotatedBoundingBox="23290,13097 23343,13096 23345,13213 23291,13214"/>
              </emma:interpretation>
            </emma:emma>
          </inkml:annotationXML>
          <inkml:trace contextRef="#ctx0" brushRef="#br0" timeOffset="9637.9182">14646 496 117,'22'35'33,"-8"1"0,-12-11-4,-9-4-34,7-21-23,0 0-3,0 0-1,24-39-2</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9:43.86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A754A3A-D01C-4626-8CB2-04B1018191B9}" emma:medium="tactile" emma:mode="ink">
          <msink:context xmlns:msink="http://schemas.microsoft.com/ink/2010/main" type="writingRegion" rotatedBoundingBox="1997,3583 24530,2486 25087,13913 2553,15011"/>
        </emma:interpretation>
      </emma:emma>
    </inkml:annotationXML>
    <inkml:traceGroup>
      <inkml:annotationXML>
        <emma:emma xmlns:emma="http://www.w3.org/2003/04/emma" version="1.0">
          <emma:interpretation id="{584E49EE-3F2F-4F10-BCBA-D6E053E3746A}" emma:medium="tactile" emma:mode="ink">
            <msink:context xmlns:msink="http://schemas.microsoft.com/ink/2010/main" type="paragraph" rotatedBoundingBox="6614,3760 24446,2082 24644,4182 6812,5861" alignmentLevel="3"/>
          </emma:interpretation>
        </emma:emma>
      </inkml:annotationXML>
      <inkml:traceGroup>
        <inkml:annotationXML>
          <emma:emma xmlns:emma="http://www.w3.org/2003/04/emma" version="1.0">
            <emma:interpretation id="{85272C6B-AD53-4F4C-A575-75E935CDF55B}" emma:medium="tactile" emma:mode="ink">
              <msink:context xmlns:msink="http://schemas.microsoft.com/ink/2010/main" type="line" rotatedBoundingBox="6614,3760 24446,2082 24644,4182 6812,5861"/>
            </emma:interpretation>
          </emma:emma>
        </inkml:annotationXML>
        <inkml:traceGroup>
          <inkml:annotationXML>
            <emma:emma xmlns:emma="http://www.w3.org/2003/04/emma" version="1.0">
              <emma:interpretation id="{374223B3-C48D-413E-B07D-3A4FA82D645F}" emma:medium="tactile" emma:mode="ink">
                <msink:context xmlns:msink="http://schemas.microsoft.com/ink/2010/main" type="inkWord" rotatedBoundingBox="6650,4140 8570,3959 8717,5529 6797,5710"/>
              </emma:interpretation>
              <emma:one-of disjunction-type="recognition" id="oneOf0">
                <emma:interpretation id="interp0" emma:lang="en-US" emma:confidence="1">
                  <emma:literal>(3,</emma:literal>
                </emma:interpretation>
                <emma:interpretation id="interp1" emma:lang="en-US" emma:confidence="0">
                  <emma:literal>(3.</emma:literal>
                </emma:interpretation>
                <emma:interpretation id="interp2" emma:lang="en-US" emma:confidence="0">
                  <emma:literal>(31</emma:literal>
                </emma:interpretation>
                <emma:interpretation id="interp3" emma:lang="en-US" emma:confidence="0">
                  <emma:literal>(3</emma:literal>
                </emma:interpretation>
                <emma:interpretation id="interp4" emma:lang="en-US" emma:confidence="0">
                  <emma:literal>33,</emma:literal>
                </emma:interpretation>
              </emma:one-of>
            </emma:emma>
          </inkml:annotationXML>
          <inkml:trace contextRef="#ctx0" brushRef="#br0">1522-3675 33,'-2'-16'21,"2"16"2,-16 4 0,0 15-5,-6 13-3,-6 13-4,0 20-2,-10 15-2,-3 18-2,-5 14 0,3 11-1,1 7 0,6 7 0,9-9-1,15-5 1,12-15-1,23-8 0,16-22-1,15-16-1,15-14-5,9-19-9,9-17-16,6-10 0,-4-20-1,0-8-1</inkml:trace>
          <inkml:trace contextRef="#ctx0" brushRef="#br0" timeOffset="530.4609">2238-3124 64,'20'-17'26,"5"-5"0,7 6-1,3 2-11,3 5-5,-1 7-3,-3 8-3,-9 6-1,-11 6 0,-10 7-2,-15 3 1,-9 3-1,-10-1 1,-2 0-1,-3-5 0,1-4 0,7-1 0,9-6 0,18-14 0,-9 20-1,9-20 1,29 16 0,-6-4 0,4-1 1,1 5-1,1 2 1,1 3 0,-3 2 0,-4 4 0,-4 1-1,-5 1 2,-5 3-2,-7-2 2,-9 0 0,-9-1 0,-7-3 0,-11-4 0,-5-3 0,-5-6 0,1-4-1,-5-4 0,7-5-1,5-2-1,6-5-2,30 7-5,-27-16-14,27 16-7,8-21 0,6 5-1,9 1 1</inkml:trace>
          <inkml:trace contextRef="#ctx0" brushRef="#br0" timeOffset="748.8863">2936-2606 71,'25'36'28,"-1"6"-1,-4-3 1,-7 1-16,1 2 0,-7-3-5,-2 1-3,-5-8-1,-3-8-3,-3-4-6,6-20-6,0 0-5,-16 4-8,23-24-3,15-8-1,6-13 1</inkml:trace>
        </inkml:traceGroup>
        <inkml:traceGroup>
          <inkml:annotationXML>
            <emma:emma xmlns:emma="http://www.w3.org/2003/04/emma" version="1.0">
              <emma:interpretation id="{9BD16CA8-F32F-46CD-8B23-D97A1B2A566A}" emma:medium="tactile" emma:mode="ink">
                <msink:context xmlns:msink="http://schemas.microsoft.com/ink/2010/main" type="inkWord" rotatedBoundingBox="9064,3988 10656,3838 10811,5484 9219,5634"/>
              </emma:interpretation>
              <emma:one-of disjunction-type="recognition" id="oneOf1">
                <emma:interpretation id="interp5" emma:lang="en-US" emma:confidence="0">
                  <emma:literal>2.)</emma:literal>
                </emma:interpretation>
                <emma:interpretation id="interp6" emma:lang="en-US" emma:confidence="0">
                  <emma:literal>$1)</emma:literal>
                </emma:interpretation>
                <emma:interpretation id="interp7" emma:lang="en-US" emma:confidence="0">
                  <emma:literal>In)</emma:literal>
                </emma:interpretation>
                <emma:interpretation id="interp8" emma:lang="en-US" emma:confidence="0">
                  <emma:literal>I.)</emma:literal>
                </emma:interpretation>
                <emma:interpretation id="interp9" emma:lang="en-US" emma:confidence="0">
                  <emma:literal>a)</emma:literal>
                </emma:interpretation>
              </emma:one-of>
            </emma:emma>
          </inkml:annotationXML>
          <inkml:trace contextRef="#ctx0" brushRef="#br0" timeOffset="1388.56">3512-2931 82,'4'19'29,"17"-8"-1,29-8 0,17-3-16,15-10-4,14 3-4,6-6-2,-3 1-3,-8 3-3,-22 0-7,-17 4-14,-18 8-3,-34-3 0,0 0-1,-13 20 1</inkml:trace>
          <inkml:trace contextRef="#ctx0" brushRef="#br0" timeOffset="1170.1347">3706-3522 67,'18'-32'26,"12"18"-1,4-4-1,8 4-13,8 7-2,-5 1-4,-1 6-1,-14 7-2,-7 6 0,-15 6-1,-12 10 0,-12 3 0,-5 5-1,-4 6 0,-2 3 1,6-1-1,5-1 0,9-5 0,10-7 0,10-3 0,8-11-1,7-10-1,4-8-2,9-1-4,-7-12-7,0-1-8,-7 3-3,-27 11 0,25-18 1</inkml:trace>
          <inkml:trace contextRef="#ctx0" brushRef="#br0" timeOffset="1591.3833">3925-2714 75,'-16'39'28,"5"9"-1,0 5-1,1 4-14,8 3-3,0-1-5,2-7-3,5-6-9,-3-9-17,0-19-2,-2-18-1,0 0 0</inkml:trace>
          <inkml:trace contextRef="#ctx0" brushRef="#br0" timeOffset="1794.207">4117-2649 63,'5'23'28,"-5"6"-1,2 10 1,-2 4-8,-2 1-7,6 8-5,-4-6-4,1-5-4,8-5-7,-3-12-21,-6-24-1,30 8 1,-12-26-2</inkml:trace>
          <inkml:trace contextRef="#ctx0" brushRef="#br0" timeOffset="2168.6502">4608-3906 70,'0'0'25,"0"0"0,0 0-2,25 39-10,-9-7-4,10 14-1,8 11-3,7 14-1,9 11-1,3 12-1,6 4-1,1 9 1,-6 5-1,-8 0 0,-11 0 0,-15-7 0,-16-5-1,-13-8 1,-18-6-2,-12-12-2,-2-6-4,-5-13-9,3-12-12,11-8 0,5-19-1,27-16 1</inkml:trace>
        </inkml:traceGroup>
        <inkml:traceGroup>
          <inkml:annotationXML>
            <emma:emma xmlns:emma="http://www.w3.org/2003/04/emma" version="1.0">
              <emma:interpretation id="{DCB075F7-8F30-4519-B29A-7640954EA918}" emma:medium="tactile" emma:mode="ink">
                <msink:context xmlns:msink="http://schemas.microsoft.com/ink/2010/main" type="inkWord" rotatedBoundingBox="11874,3265 15711,2904 15868,4566 12030,4927"/>
              </emma:interpretation>
              <emma:one-of disjunction-type="recognition" id="oneOf2">
                <emma:interpretation id="interp10" emma:lang="en-US" emma:confidence="0">
                  <emma:literal>me'</emma:literal>
                </emma:interpretation>
                <emma:interpretation id="interp11" emma:lang="en-US" emma:confidence="0">
                  <emma:literal>mete'</emma:literal>
                </emma:interpretation>
                <emma:interpretation id="interp12" emma:lang="en-US" emma:confidence="0">
                  <emma:literal>meter'</emma:literal>
                </emma:interpretation>
                <emma:interpretation id="interp13" emma:lang="en-US" emma:confidence="0">
                  <emma:literal>me-re'</emma:literal>
                </emma:interpretation>
                <emma:interpretation id="interp14" emma:lang="en-US" emma:confidence="0">
                  <emma:literal>me"',</emma:literal>
                </emma:interpretation>
              </emma:one-of>
            </emma:emma>
          </inkml:annotationXML>
          <inkml:trace contextRef="#ctx0" brushRef="#br0" timeOffset="50066.1762">6420-3337 98,'0'0'27,"0"0"1,-19 37-2,8-3-19,6 16-2,-1 2-3,6 4 0,0 0-1,4-7 1,3-8-2,4-10 1,-1-14-1,-10-17 0,25-12 1,-11-17-1,2-19 0,0-10 0,4-15 0,3-5 0,2 1 0,0 9 0,3 13 0,-1 16 0,2 27 0,-1 19 1,-5 21-1,-2 19 0,-3 9 0,-4 7 1,-3-3-1,-4-5 0,-1-10 0,-1-11 0,2-18 0,-7-16 1,21-20-1,-3-16 0,2-12 0,5-7 1,5-5-1,4 3 1,-2 9 1,7 12-1,-4 18 1,1 15 0,-4 15 0,0 17-1,-4 5 0,-1 1-2,2 1-3,-10-11-9,3-11-18,2-3 1,-4-20-1,1-7 0</inkml:trace>
          <inkml:trace contextRef="#ctx0" brushRef="#br0" timeOffset="50268.9993">7535-3675 101,'24'-11'30,"0"1"-1,8 1 3,6 3-20,5-8-6,6 2-1,5-2-4,-1-1-2,-3 5-7,-13 3-14,-10 1-9,-9 8 0,-18-2 1,-6 18-2</inkml:trace>
          <inkml:trace contextRef="#ctx0" brushRef="#br0" timeOffset="50425.0175">7703-3527 118,'17'3'33,"7"-5"1,2-6-4,8 2-20,-6-4-5,3-3-7,1 4-19,-7-5-10,-6-2-2,-3-2 0,-2-5-1</inkml:trace>
          <inkml:trace contextRef="#ctx0" brushRef="#br0" timeOffset="50971.0806">8398-4024 82,'0'0'29,"16"6"0,4-10 1,6-1-9,1-8-14,9 5-3,1-5-4,-1-1-6,1-2-13,-5 2-11,-9-6 2,-3-1-1,-4-6-1</inkml:trace>
          <inkml:trace contextRef="#ctx0" brushRef="#br0" timeOffset="52016.4012">8834-3773 102,'-25'20'32,"25"-20"-1,16 7 2,27-27-22,28-1-3,18-11 0,25-4-2,17-5-2,10 1-3,3 0 0,-2 1-4,-16 7-1,-19 0-2,-18 11-5,-27 0-9,-21 6-9,-19 8-4,-22 7 2,0 0-1,-38 13 4</inkml:trace>
          <inkml:trace contextRef="#ctx0" brushRef="#br0" timeOffset="51205.1073">8926-4575 57,'0'0'24,"0"0"2,0 0 0,-5 25-5,5 5-8,5 13-3,-1 8-4,5 10-1,-2-1-1,4 3-2,-2-6-2,1-9-2,3-9-10,-4-11-16,-9-28 1,19 7-1,-10-23 0</inkml:trace>
          <inkml:trace contextRef="#ctx0" brushRef="#br0" timeOffset="52390.8444">9366-3497 92,'-15'27'27,"14"1"2,2-5 0,8-7-18,15 4-3,2-10-3,8 5-1,-2-6-1,4 1 0,-8-1-1,-3 0-1,-9 0 0,-16-9 0,14 28 0,-23-8 0,-10 1-1,-12 2 1,-6 1-1,-6-1 0,-1-2-2,-6-9 0,6-3-2,3-10-3,12-7-9,6-6-15,9-11 1,9-3 0,3-6 0</inkml:trace>
          <inkml:trace contextRef="#ctx0" brushRef="#br0" timeOffset="52578.0657">9295-3506 75,'24'-28'31,"-6"19"0,0-2 0,5 0-3,9 6-14,2-6-5,9 4-1,3-3-3,4-3-3,0-3-5,-4-5-13,0-4-17,-3-2 1,-6-12-1,-3-5-2</inkml:trace>
          <inkml:trace contextRef="#ctx0" brushRef="#br0" timeOffset="51517.1433">9204-4570 79,'16'-26'26,"2"15"-1,-2-3 0,5 0-15,7 6-3,-1 1-2,2 9-2,-6 5 0,-5 7-1,-11 10-1,-7 6 0,-9 5 0,-5 6-1,-6 0 1,2 0-1,2-2 1,5 0 0,10-5 0,6-5 0,11-8 0,5-9-1,10-3-1,2-10-3,3-7-8,3-4-16,-2-15 1,3-3-1,-8-11 0</inkml:trace>
          <inkml:trace contextRef="#ctx0" brushRef="#br0" timeOffset="51735.5688">9825-4856 90,'0'0'28,"1"20"0,3 6 1,1 12-17,-1 2-4,5 12-2,-2 3-1,2 4-3,0-4-4,-4-7-4,0 2-9,-3-7-11,-7-13-3,1-2-1,4-28 0,-25 29 1</inkml:trace>
        </inkml:traceGroup>
        <inkml:traceGroup>
          <inkml:annotationXML>
            <emma:emma xmlns:emma="http://www.w3.org/2003/04/emma" version="1.0">
              <emma:interpretation id="{99500D82-EA4B-4F8F-B833-0A158A9C3155}" emma:medium="tactile" emma:mode="ink">
                <msink:context xmlns:msink="http://schemas.microsoft.com/ink/2010/main" type="inkWord" rotatedBoundingBox="17047,3328 19864,3063 19995,4453 17178,4719">
                  <msink:destinationLink direction="with" ref="{AC54D8D9-8079-4594-8231-5BE373BE33EA}"/>
                </msink:context>
              </emma:interpretation>
              <emma:one-of disjunction-type="recognition" id="oneOf3">
                <emma:interpretation id="interp15" emma:lang="en-US" emma:confidence="0">
                  <emma:literal>4-12,</emma:literal>
                </emma:interpretation>
                <emma:interpretation id="interp16" emma:lang="en-US" emma:confidence="0">
                  <emma:literal>4-2,</emma:literal>
                </emma:interpretation>
                <emma:interpretation id="interp17" emma:lang="en-US" emma:confidence="0">
                  <emma:literal>Yit</emma:literal>
                </emma:interpretation>
                <emma:interpretation id="interp18" emma:lang="en-US" emma:confidence="0">
                  <emma:literal>yin</emma:literal>
                </emma:interpretation>
                <emma:interpretation id="interp19" emma:lang="en-US" emma:confidence="0">
                  <emma:literal>Yip,</emma:literal>
                </emma:interpretation>
              </emma:one-of>
            </emma:emma>
          </inkml:annotationXML>
          <inkml:trace contextRef="#ctx0" brushRef="#br0" timeOffset="53638.9884">11431-4273 77,'18'-28'27,"-18"28"0,0 0 0,19-4-11,-8 26-5,-2 3-2,5 12-3,2 6-1,7 5-1,0 3-1,6 1-2,-1-4-1,-3-11-4,3-3-8,-1-14-17,-2-15 0,-2-5-1,-3-16 0</inkml:trace>
          <inkml:trace contextRef="#ctx0" brushRef="#br0" timeOffset="53935.4225">11874-4305 72,'-2'-16'26,"-3"0"-1,5 16 1,0 0-13,0 0-3,-15 20-2,15 7-2,4 17-1,-4 11 0,2 16-1,-8 9 1,1 11-1,-9 9 0,0 5-1,-6-4-1,-1-5 0,-1-7-1,5-12 0,2-13-3,6-20-1,11-12-7,-2-32-11,18-4-10,3-19 1,6-18-1,3-7 0</inkml:trace>
          <inkml:trace contextRef="#ctx0" brushRef="#br0" timeOffset="54138.2458">12112-3968 97,'21'-27'30,"-21"27"0,32-11 2,-14 4-18,16 5-5,2-3-3,10 1-1,7-1-2,1 2-4,1 1-4,-9-4-18,-5-1-8,-6 2-1,-10-8 1,-2 1-2</inkml:trace>
          <inkml:trace contextRef="#ctx0" brushRef="#br0" timeOffset="59052.813">12886-4032 69,'-4'21'28,"4"-21"1,34 11 0,0-11-2,10 0-16,8-8-2,14 1-4,5-3-1,9 1-1,-5-4-2,-2 3 0,-11 1-2,-12 3-1,-8 5-3,-17 1-3,-25 0-9,0 0-9,-9 23-4,-12-9 1,-11-2 0,-4 6 1</inkml:trace>
          <inkml:trace contextRef="#ctx0" brushRef="#br0" timeOffset="59255.6362">13005-3695 87,'4'36'27,"4"14"1,-4-2 1,-4 9-16,2 3-5,-6-1-3,2-2-3,-3-7-4,-4-13-5,7-14-11,2-7-10,0-16 0,13-23 0,-4-11-1</inkml:trace>
          <inkml:trace contextRef="#ctx0" brushRef="#br0" timeOffset="58771.9806">13014-4541 53,'0'0'24,"0"0"3,0-23-1,16 12-2,7 0-8,2-3-5,9 5-3,-2 0-1,3 8-3,-6 1-1,-3 8-1,-13 8-1,-8 6 0,-12 8-1,-12 6 0,-6 3-1,-6 2 1,1 0-1,-2-1 1,7-2 0,6-4-1,10-6 1,9-7 0,14-5 0,11-3 1,5-10-1,7-4 0,4-3-1,-1-7-2,2 4-7,-10-2-13,-9-1-5,-5 6 0,-18 4-2,0 0 2</inkml:trace>
          <inkml:trace contextRef="#ctx0" brushRef="#br0" timeOffset="59489.6632">13274-3727 73,'16'-3'28,"-13"22"0,-5 5 0,4 8-2,0 10-15,-4 3-2,4 5-3,-6-2-1,4 1-2,-1-4-1,-1-8-2,4-7-3,-2-30-6,0 0-19,24 11-3,-8-29 1,8-5 0,-1-14-1</inkml:trace>
          <inkml:trace contextRef="#ctx0" brushRef="#br0" timeOffset="59817.3012">13917-4289 60,'0'0'28,"0"0"0,0 0 1,20-12-3,-20 12-12,44-4-4,-13 1-2,8 1-4,0-2-1,2 1-2,-2-1-2,-5 3-3,-2 1-8,-16-2-15,-16 2-2,0 0 0,0 0-1,-20 16 1</inkml:trace>
          <inkml:trace contextRef="#ctx0" brushRef="#br0" timeOffset="60004.5226">13983-4125 91,'2'23'30,"-2"-23"0,32 4 1,-3-8-16,-1-7-4,9 3-5,-3-5-3,2-1-2,-4 1-3,-6-1-3,-6 9-8,-20 5-14,21-13-4,-21 13 0,0 0 0,0 0 2</inkml:trace>
        </inkml:traceGroup>
        <inkml:traceGroup>
          <inkml:annotationXML>
            <emma:emma xmlns:emma="http://www.w3.org/2003/04/emma" version="1.0">
              <emma:interpretation id="{102056B9-DE74-41DD-AA52-B2BE2AC1163F}" emma:medium="tactile" emma:mode="ink">
                <msink:context xmlns:msink="http://schemas.microsoft.com/ink/2010/main" type="inkWord" rotatedBoundingBox="20397,3013 22749,2791 22887,4252 20535,4474">
                  <msink:destinationLink direction="with" ref="{AC54D8D9-8079-4594-8231-5BE373BE33EA}"/>
                </msink:context>
              </emma:interpretation>
            </emma:emma>
          </inkml:annotationXML>
          <inkml:trace contextRef="#ctx0" brushRef="#br0" timeOffset="63124.8828">14796-4426 73,'16'2'24,"9"9"0,-2-6-2,2 1-13,5-3-3,4-3-6,0 0-15,-4-12-7,4 1-1,-11-12-1,4 3 0</inkml:trace>
          <inkml:trace contextRef="#ctx0" brushRef="#br0" timeOffset="64076.5924">15243-4161 95,'-11'24'30,"30"-17"0,15-6 1,18-6-16,21 3-8,12-5-1,15 4-2,-1-3-3,-4-1-2,-8 5-4,-18-5-5,-10 6-13,-24 2-8,-35-1 1,18 9-1,-18-9 1</inkml:trace>
          <inkml:trace contextRef="#ctx0" brushRef="#br0" timeOffset="63343.308">15332-4737 61,'12'30'25,"-12"-5"-1,0 16 1,-9 0-4,-2 5-14,4 9 0,0-6-5,4-5-6,3-5-8,3-7-11,-3-32-1,18 21-2,-18-21 2</inkml:trace>
          <inkml:trace contextRef="#ctx0" brushRef="#br0" timeOffset="64357.4248">15563-3874 70,'-22'32'27,"5"-5"0,17 3 0,1-4-2,10-2-16,14 6-3,-2-4-1,6 5-1,-5 1-1,-2 3 0,-10 3-1,-10-1 0,-11-5-1,-3 4 0,-10-10-1,-4-4-3,-5-5-5,-6-15-9,2-9-13,6-4 1,1-8 0,6-6-1</inkml:trace>
          <inkml:trace contextRef="#ctx0" brushRef="#br0" timeOffset="64560.2482">15550-3828 102,'0'0'30,"32"-9"0,-14 2 1,5-4-19,13 8-6,1-10-2,9 4-5,4-5-7,2 0-22,-8-11-1,4 0 0,-9-7 0</inkml:trace>
          <inkml:trace contextRef="#ctx0" brushRef="#br0" timeOffset="63639.7422">15598-4714 87,'0'0'24,"27"2"2,-27-2-2,25 9-14,-9 0-5,-16-9-1,23 25-2,-18-7 0,-5 3-1,-5 4 0,-4 3 0,-3 4 0,3 2 0,0 2 0,5-4 0,6-7 0,9-1-1,5-8-3,3-10-4,8-12-14,7-2-5,-7-17-1,3 0 0,-9-9 0</inkml:trace>
          <inkml:trace contextRef="#ctx0" brushRef="#br0" timeOffset="63842.5653">15959-4760 95,'11'30'27,"-14"-7"0,3 11-1,0 5-18,-2 4-2,4 5-3,-1-4-2,-1 1-5,6-8-12,-1-3-11,-7-14 0,2-3 0,0-17-1</inkml:trace>
          <inkml:trace contextRef="#ctx0" brushRef="#br0" timeOffset="64950.2931">16783-4961 56,'0'0'24,"-32"25"3,14 0 0,-7 5-4,-5 9-8,3 18-4,-8 11-1,1 17-3,-7 6 0,7 12-1,-1-5-1,12 3-1,7-8-1,8-4 0,14-15-2,10-8-1,9-13-1,5-12-6,11-5-9,0-13-15,-2-14-1,-2-16 1,-3-14-1</inkml:trace>
          <inkml:trace contextRef="#ctx0" brushRef="#br0" timeOffset="65387.1436">17181-4298 68,'0'0'28,"-16"16"0,6 8 1,-10 6-3,-5 4-14,0 10-4,-7 2-3,0 6-2,-3 1-4,-4-5-11,1-7-17,13-7 1,4-20-1,21-14-2</inkml:trace>
          <inkml:trace contextRef="#ctx0" brushRef="#br0" timeOffset="65199.9222">16852-4278 64,'0'0'27,"22"18"0,-6 7 0,-2 7-5,2 5-8,7 9-5,2-1-3,3 3-2,-1-2-3,-4-7-1,0-3-3,-5-13-5,0-5-11,-2-11-9,-16-7 0,0 0-1,16-41 1</inkml:trace>
        </inkml:traceGroup>
        <inkml:traceGroup>
          <inkml:annotationXML>
            <emma:emma xmlns:emma="http://www.w3.org/2003/04/emma" version="1.0">
              <emma:interpretation id="{FCFE54C8-B237-47FE-81CA-6CE76509D87A}" emma:medium="tactile" emma:mode="ink">
                <msink:context xmlns:msink="http://schemas.microsoft.com/ink/2010/main" type="inkWord" rotatedBoundingBox="23263,2996 24521,2877 24620,3929 23362,4047">
                  <msink:destinationLink direction="with" ref="{AC54D8D9-8079-4594-8231-5BE373BE33EA}"/>
                </msink:context>
              </emma:interpretation>
            </emma:emma>
          </inkml:annotationXML>
          <inkml:trace contextRef="#ctx0" brushRef="#br0" timeOffset="65667.976">17699-4269 99,'0'0'30,"-20"7"0,20-7 0,0 0-15,22 5-9,4-5-3,5 0-3,2-1-1,5-1-2,-4-5-5,-1 0-14,-2-1-9,-12-4 1,1-2 1,-8-9-2</inkml:trace>
          <inkml:trace contextRef="#ctx0" brushRef="#br0" timeOffset="66136.0301">18215-4579 100,'16'-3'26,"14"5"1,-3-6 0,8 4-21,3 4-2,-5 1-2,-2 6-1,-12 3 0,-10 5 0,-11 5 0,-10 2 0,-9 1 0,-3 1-1,-4-4 1,7-1 0,-1-7 0,12 0 0,10-16 0,0 0 0,0 0 0,26 17 0,-3-15 0,1 2 0,2 5-1,1 0 1,1 8-1,-1 1 0,-2 7 0,-4-2 0,1 4 1,-5 1 0,-6 1 0,-6 1 1,-12-3 0,-10 1 0,-15-3 0,-6-2 0,-10-3 0,0-6-2,2-7 0,-2-9-1,14-5-4,6-14-4,17-4-16,9-7-7,6-9 1,8-5 0,4-6 0</inkml:trace>
          <inkml:trace contextRef="#ctx0" brushRef="#br0" timeOffset="66432.4641">18738-4892 92,'12'22'27,"10"13"-1,-3 8 2,2 12-20,11 16-1,0 8-3,-1 8 0,-10 0-1,-7 2 0,-8-6 0,-8-3-1,-9-8-1,-8-12-1,-4-5-4,-10-10-6,1-10-13,-1-3-7,-12-14 1,1-2 0,-19-16 0</inkml:trace>
        </inkml:traceGroup>
      </inkml:traceGroup>
    </inkml:traceGroup>
    <inkml:traceGroup>
      <inkml:annotationXML>
        <emma:emma xmlns:emma="http://www.w3.org/2003/04/emma" version="1.0">
          <emma:interpretation id="{50D55848-313A-4A32-80CC-C0FFE125AD6D}" emma:medium="tactile" emma:mode="ink">
            <msink:context xmlns:msink="http://schemas.microsoft.com/ink/2010/main" type="paragraph" rotatedBoundingBox="5543,7385 11626,7163 11683,8744 5601,8966" alignmentLevel="2"/>
          </emma:interpretation>
        </emma:emma>
      </inkml:annotationXML>
      <inkml:traceGroup>
        <inkml:annotationXML>
          <emma:emma xmlns:emma="http://www.w3.org/2003/04/emma" version="1.0">
            <emma:interpretation id="{E5722720-9A5A-4AD6-AC54-E23C8E5E744C}" emma:medium="tactile" emma:mode="ink">
              <msink:context xmlns:msink="http://schemas.microsoft.com/ink/2010/main" type="line" rotatedBoundingBox="5543,7385 11626,7163 11683,8744 5601,8966"/>
            </emma:interpretation>
          </emma:emma>
        </inkml:annotationXML>
        <inkml:traceGroup>
          <inkml:annotationXML>
            <emma:emma xmlns:emma="http://www.w3.org/2003/04/emma" version="1.0">
              <emma:interpretation id="{6BACC599-FB27-4B51-B5C3-7173DB3FC007}" emma:medium="tactile" emma:mode="ink">
                <msink:context xmlns:msink="http://schemas.microsoft.com/ink/2010/main" type="inkWord" rotatedBoundingBox="5546,7445 8003,7355 8058,8876 5601,8966"/>
              </emma:interpretation>
              <emma:one-of disjunction-type="recognition" id="oneOf4">
                <emma:interpretation id="interp20" emma:lang="en-US" emma:confidence="0">
                  <emma:literal>4=93</emma:literal>
                </emma:interpretation>
                <emma:interpretation id="interp21" emma:lang="en-US" emma:confidence="0">
                  <emma:literal>4=9</emma:literal>
                </emma:interpretation>
                <emma:interpretation id="interp22" emma:lang="en-US" emma:confidence="0">
                  <emma:literal>4=9}</emma:literal>
                </emma:interpretation>
                <emma:interpretation id="interp23" emma:lang="en-US" emma:confidence="0">
                  <emma:literal>4=33</emma:literal>
                </emma:interpretation>
                <emma:interpretation id="interp24" emma:lang="en-US" emma:confidence="0">
                  <emma:literal>4=3}</emma:literal>
                </emma:interpretation>
              </emma:one-of>
            </emma:emma>
          </inkml:annotationXML>
          <inkml:trace contextRef="#ctx0" brushRef="#br0" timeOffset="-6037.8966">348 0 41,'0'0'22,"0"0"2,0 0 0,0 0-7,-13 37-3,1-1-5,-4 14-2,-7 8-2,-4 13-1,-7 11-1,0 9-1,-3 1 0,-2-1-1,5-9-1,2-9 0,9-9-1,7-16 0,9-16-2,5-16-7,2-16-9,32-14-6,-3-18-1,11-6 0,3-19 1</inkml:trace>
          <inkml:trace contextRef="#ctx0" brushRef="#br0" timeOffset="-6334.3306">-74 41 40,'9'-16'21,"-9"16"-1,20-20 1,-20 20-6,0 0-2,21 18-3,-12 10-3,-4 12-1,6 8 0,-2 5-1,1 6-2,1 1 1,2-5-5,-1-1-4,-3-17-9,0-12-11,7-7 0,-16-18-2,30-7 2</inkml:trace>
          <inkml:trace contextRef="#ctx0" brushRef="#br0" timeOffset="-5819.4712">657 144 67,'7'-18'26,"-7"18"0,27-11 0,-4 4-11,9 2-5,7-6-3,7 1-3,2-1-1,4 0-3,-6 4-4,-8 0-9,-8 4-10,-7 6-4,-23-3 0,14 16-1,-14-16 1</inkml:trace>
          <inkml:trace contextRef="#ctx0" brushRef="#br0" timeOffset="-5632.2496">741 277 86,'0'0'30,"3"16"-2,13-14 0,9-4-15,14 2-5,2-5-5,6-2-6,4 2-11,2-3-14,-3-2 0,-2 1 0,-5-7-2</inkml:trace>
          <inkml:trace contextRef="#ctx0" brushRef="#br0" timeOffset="-4836.5577">2041-320 51,'11'-20'22,"-2"4"2,12 4-2,4-3-7,5 1-3,6 0-4,1 5-2,2 6-2,-5 1 0,-6 9-1,-8 5-2,-9 8 0,-13 7-2,-7 1 1,-9 4-1,-9 0 0,-3 0-1,0-5 1,3-4 0,6-4 0,21-19 0,-16 25 1,16-25 0,21 11 0,2-7 0,6 3 0,1 0 0,0 3 0,-3 3 0,-2 3 0,-6 0 0,-6 2 1,-8-2-1,-6 2 1,1-18-1,-31 30 0,-1-18 1,-5-1-1,-4-2 0,-3 0 1,-1-2-2,6-5 0,5-1-3,7-4-7,11-6-13,16 9-1,2-25 0,14 11 0</inkml:trace>
          <inkml:trace contextRef="#ctx0" brushRef="#br0" timeOffset="-3447.9978">2247 590 23,'0'-23'16,"0"23"2,-3-21 0,3 21-3,-20-20-4,4 13-1,-5 4-3,-6 6-1,-3 4-2,-4 6-1,-1 8-1,-1 8 0,2 6-1,6 4 0,3 2 0,7-2 0,7-1-1,13-8 1,7-7 0,11-12-1,6-8 1,10-10 0,-1-9 0,5-5-1,-1-6 1,-7-1 1,-4 3-1,-5 0 2,-5 9-1,-18 16 0,16-11 1,-16 11 0,-2 34 0,-3-2 0,-2 5 0,2 8 0,1 1-1,2 2-1,0-3 1,6-6-3,0-7-2,4-6-10,8-4-12,-16-22 0,22 21-1,-22-21-1</inkml:trace>
        </inkml:traceGroup>
        <inkml:traceGroup>
          <inkml:annotationXML>
            <emma:emma xmlns:emma="http://www.w3.org/2003/04/emma" version="1.0">
              <emma:interpretation id="{BAC93F3F-744C-4C2F-978F-62FFF3C2ED27}" emma:medium="tactile" emma:mode="ink">
                <msink:context xmlns:msink="http://schemas.microsoft.com/ink/2010/main" type="inkWord" rotatedBoundingBox="7427,7316 9210,7251 9263,8715 7480,8780"/>
              </emma:interpretation>
              <emma:one-of disjunction-type="recognition" id="oneOf5">
                <emma:interpretation id="interp25" emma:lang="en-US" emma:confidence="0">
                  <emma:literal>I,</emma:literal>
                </emma:interpretation>
                <emma:interpretation id="interp26" emma:lang="en-US" emma:confidence="0">
                  <emma:literal>I'</emma:literal>
                </emma:interpretation>
                <emma:interpretation id="interp27" emma:lang="en-US" emma:confidence="0">
                  <emma:literal>I</emma:literal>
                </emma:interpretation>
                <emma:interpretation id="interp28" emma:lang="en-US" emma:confidence="0">
                  <emma:literal>I.</emma:literal>
                </emma:interpretation>
                <emma:interpretation id="interp29" emma:lang="en-US" emma:confidence="0">
                  <emma:literal>Is</emma:literal>
                </emma:interpretation>
              </emma:one-of>
            </emma:emma>
          </inkml:annotationXML>
          <inkml:trace contextRef="#ctx0" brushRef="#br0" timeOffset="-4118.8752">1842 249 51,'-22'19'24,"22"-19"3,22 11-1,24-11-7,31-3-5,31 1-4,22-4-2,25 5-3,15-5-1,6 3-2,4-3-1,-11-4-1,-12 3-2,-26-6-2,-24 6-4,-29-5-7,-30 5-7,-19 7-5,-29 0 1,-22 3 0,-17-1 1</inkml:trace>
          <inkml:trace contextRef="#ctx0" brushRef="#br0" timeOffset="-2792.7219">2635 772 62,'0'0'26,"21"-4"0,1 6-1,3-4-9,5-1-4,4-1-5,1-1-6,1-2-6,-4-4-15,0 6-5,-11-8-1,-1 8 0,-20 5 0</inkml:trace>
          <inkml:trace contextRef="#ctx0" brushRef="#br0" timeOffset="-4633.7343">2628-210 70,'23'12'26,"-7"-6"-1,4 1 0,-1-4-12,6-6-5,0-1-3,3-3-6,5-3-5,0-3-10,6 1-9,-7-8 0,8 2-1,-8-5 0</inkml:trace>
          <inkml:trace contextRef="#ctx0" brushRef="#br0" timeOffset="-2995.5455">2696 606 66,'0'0'25,"0"0"1,0 0-1,0 0-10,5 29-5,-7-1-2,-3 3-4,-1 8-1,1 0-3,0 2-2,3 0-5,-2-4-6,4-9-9,6-3-4,-6-25 1,10 22-2,-10-22 2</inkml:trace>
          <inkml:trace contextRef="#ctx0" brushRef="#br0" timeOffset="-2527.4916">3021 542 55,'21'-9'24,"-5"-5"1,11 7 1,-4-2-9,0 2-3,0 4-3,-5 3-4,-18 0-2,20 21-1,-20 0-2,-14 4 0,-2 7-1,-8 7 0,0 2-1,-1 4 0,2-1 1,5-3-1,7-4 0,11-5 1,7-7-1,18-10 0,9-12-5,10-6-10,8-10-13,-2-10 1,5-4-1,-4-10 0</inkml:trace>
          <inkml:trace contextRef="#ctx0" brushRef="#br0" timeOffset="-4430.9112">3315-523 70,'0'0'26,"5"30"0,-10-7 0,-3 13-12,8 8-3,-1 4-6,4 4-1,3 0-2,1-3-3,0-4-4,-2-4-6,2-9-9,0-4-7,-7-10 1,0-18-2,-3 18 2</inkml:trace>
        </inkml:traceGroup>
        <inkml:traceGroup>
          <inkml:annotationXML>
            <emma:emma xmlns:emma="http://www.w3.org/2003/04/emma" version="1.0">
              <emma:interpretation id="{9B6B0AFD-992A-41C0-9C24-6D95EDA780AF}" emma:medium="tactile" emma:mode="ink">
                <msink:context xmlns:msink="http://schemas.microsoft.com/ink/2010/main" type="inkWord" rotatedBoundingBox="9614,7767 10047,7752 10055,7982 9623,7998"/>
              </emma:interpretation>
              <emma:one-of disjunction-type="recognition" id="oneOf6">
                <emma:interpretation id="interp30" emma:lang="en-US" emma:confidence="1">
                  <emma:literal>=</emma:literal>
                </emma:interpretation>
                <emma:interpretation id="interp31" emma:lang="en-US" emma:confidence="0">
                  <emma:literal>I</emma:literal>
                </emma:interpretation>
                <emma:interpretation id="interp32" emma:lang="en-US" emma:confidence="0">
                  <emma:literal>tm</emma:literal>
                </emma:interpretation>
                <emma:interpretation id="interp33" emma:lang="en-US" emma:confidence="0">
                  <emma:literal>tv</emma:literal>
                </emma:interpretation>
                <emma:interpretation id="interp34" emma:lang="en-US" emma:confidence="0">
                  <emma:literal>to</emma:literal>
                </emma:interpretation>
              </emma:one-of>
            </emma:emma>
          </inkml:annotationXML>
          <inkml:trace contextRef="#ctx0" brushRef="#br0" timeOffset="-2231.0574">3982 19 70,'21'-12'26,"7"7"-1,-3-2-2,9-1-9,3 7-4,-3-5-3,0 5-5,-2-1-4,-4 0-7,-3 0-11,-3 8-6,-22-6 0,0 0-1,-18 21 1</inkml:trace>
          <inkml:trace contextRef="#ctx0" brushRef="#br0" timeOffset="-2075.0394">4046 190 75,'0'0'27,"42"20"-2,-10-20 0,7-4-13,4-1-5,2-8-10,-4-1-9,-4-4-12,2 8-2,-12-8 0,1 11 1</inkml:trace>
        </inkml:traceGroup>
        <inkml:traceGroup>
          <inkml:annotationXML>
            <emma:emma xmlns:emma="http://www.w3.org/2003/04/emma" version="1.0">
              <emma:interpretation id="{08AC91EF-F278-4154-B01E-7C20F89B2859}" emma:medium="tactile" emma:mode="ink">
                <msink:context xmlns:msink="http://schemas.microsoft.com/ink/2010/main" type="inkWord" rotatedBoundingBox="10749,7414 11634,7382 11682,8718 10798,8751"/>
              </emma:interpretation>
              <emma:one-of disjunction-type="recognition" id="oneOf7">
                <emma:interpretation id="interp35" emma:lang="en-US" emma:confidence="0">
                  <emma:literal>k</emma:literal>
                </emma:interpretation>
                <emma:interpretation id="interp36" emma:lang="en-US" emma:confidence="0">
                  <emma:literal>¥</emma:literal>
                </emma:interpretation>
                <emma:interpretation id="interp37" emma:lang="en-US" emma:confidence="0">
                  <emma:literal>K</emma:literal>
                </emma:interpretation>
                <emma:interpretation id="interp38" emma:lang="en-US" emma:confidence="0">
                  <emma:literal>F</emma:literal>
                </emma:interpretation>
                <emma:interpretation id="interp39" emma:lang="en-US" emma:confidence="0">
                  <emma:literal>€</emma:literal>
                </emma:interpretation>
              </emma:one-of>
            </emma:emma>
          </inkml:annotationXML>
          <inkml:trace contextRef="#ctx0" brushRef="#br0" timeOffset="-1419.7636">5136 180 86,'0'0'28,"50"19"-1,1-21 2,19-7-16,17 4-6,9-9-3,7 3-2,-7-1-1,-7 5-2,-11-2 1,-14 5-4,-14 4-3,-20 2-12,-30-2-8,20 14-1,-20-14 0,-28 23 2</inkml:trace>
          <inkml:trace contextRef="#ctx0" brushRef="#br0" timeOffset="-1653.7907">5298-365 65,'43'-3'25,"1"-8"-2,9 9 0,-3 0-12,0 2-3,-7 6-4,-10 4-1,-8 5-2,-18 6-1,-15 4 1,-16 3-1,-8 4 0,-7 4 0,0-4 0,4 0 1,6-2 0,10-3 0,13-4 0,15-7 2,16-3-2,9-6 1,8-4-1,10-5-2,0-3 0,1 0-5,-5-4-3,-7 0-7,-9 5-9,-16-3 1,-16 7-2,0 0 2</inkml:trace>
          <inkml:trace contextRef="#ctx0" brushRef="#br0" timeOffset="-1216.9402">5376 411 83,'-5'42'26,"-2"1"0,7 10-1,-2 3-13,2-3-6,3-1-4,-1-3-7,-2-10-10,-3-10-10,6-6-1,-3-23 0,0 0 0</inkml:trace>
          <inkml:trace contextRef="#ctx0" brushRef="#br0" timeOffset="-998.515">5730 377 67,'0'0'26,"5"44"1,-10-10 0,-2 9-8,0 10-4,-6 4-5,4 7-4,-3-2-2,3-1-2,4-6-4,3-14-6,7-9-20,11-7-1,-16-25 1,41-4-2</inkml:trace>
        </inkml:traceGroup>
      </inkml:traceGroup>
    </inkml:traceGroup>
    <inkml:traceGroup>
      <inkml:annotationXML>
        <emma:emma xmlns:emma="http://www.w3.org/2003/04/emma" version="1.0">
          <emma:interpretation id="{5A629CC5-E5FA-484D-81D9-FB8EA939CD0E}" emma:medium="tactile" emma:mode="ink">
            <msink:context xmlns:msink="http://schemas.microsoft.com/ink/2010/main" type="paragraph" rotatedBoundingBox="2303,9756 24140,9090 24219,11684 2383,12351" alignmentLevel="1"/>
          </emma:interpretation>
        </emma:emma>
      </inkml:annotationXML>
      <inkml:traceGroup>
        <inkml:annotationXML>
          <emma:emma xmlns:emma="http://www.w3.org/2003/04/emma" version="1.0">
            <emma:interpretation id="{39945ED2-505F-4929-BD01-687035F80750}" emma:medium="tactile" emma:mode="ink">
              <msink:context xmlns:msink="http://schemas.microsoft.com/ink/2010/main" type="line" rotatedBoundingBox="2303,9756 24140,9090 24179,10386 2343,11053"/>
            </emma:interpretation>
          </emma:emma>
        </inkml:annotationXML>
        <inkml:traceGroup>
          <inkml:annotationXML>
            <emma:emma xmlns:emma="http://www.w3.org/2003/04/emma" version="1.0">
              <emma:interpretation id="{D62CDD9B-B023-4796-B2F8-140144643A4A}" emma:medium="tactile" emma:mode="ink">
                <msink:context xmlns:msink="http://schemas.microsoft.com/ink/2010/main" type="inkWord" rotatedBoundingBox="2314,10086 2811,10070 2841,11037 2343,11053"/>
              </emma:interpretation>
              <emma:one-of disjunction-type="recognition" id="oneOf8">
                <emma:interpretation id="interp40" emma:lang="en-US" emma:confidence="0.5">
                  <emma:literal>Y</emma:literal>
                </emma:interpretation>
                <emma:interpretation id="interp41" emma:lang="en-US" emma:confidence="0">
                  <emma:literal>y</emma:literal>
                </emma:interpretation>
                <emma:interpretation id="interp42" emma:lang="en-US" emma:confidence="0">
                  <emma:literal>"</emma:literal>
                </emma:interpretation>
                <emma:interpretation id="interp43" emma:lang="en-US" emma:confidence="0">
                  <emma:literal>l</emma:literal>
                </emma:interpretation>
                <emma:interpretation id="interp44" emma:lang="en-US" emma:confidence="0">
                  <emma:literal>v</emma:literal>
                </emma:interpretation>
              </emma:one-of>
            </emma:emma>
          </inkml:annotationXML>
          <inkml:trace contextRef="#ctx0" brushRef="#br0" timeOffset="4680.5397">-3320 2302 39,'16'12'22,"0"6"3,-5 0-1,6 14-7,1 8-3,4 10-4,4 9-2,-1 5-3,2 0-3,-4-2-6,-2-8-9,-5-15-10,4-5-2,-20-34-1,28 14 0</inkml:trace>
          <inkml:trace contextRef="#ctx0" brushRef="#br0" timeOffset="4945.7703">-2822 2326 49,'0'0'23,"2"36"1,-9-8 0,0 15-9,-2 12-3,-6 8-2,3 11-3,-9 4 0,3 8-2,-7 1-2,0-2 0,-2-6-1,4-10-1,2-10-2,5-15-2,7-10-5,4-18-10,5-16-9,19-20 0,-1-12 0,10-7 0</inkml:trace>
        </inkml:traceGroup>
        <inkml:traceGroup>
          <inkml:annotationXML>
            <emma:emma xmlns:emma="http://www.w3.org/2003/04/emma" version="1.0">
              <emma:interpretation id="{1BE1DC84-645F-4EDE-9D25-6039B355BFD8}" emma:medium="tactile" emma:mode="ink">
                <msink:context xmlns:msink="http://schemas.microsoft.com/ink/2010/main" type="inkWord" rotatedBoundingBox="3120,9732 7589,9595 7620,10597 3150,10734">
                  <msink:destinationLink direction="with" ref="{7BFDC5C7-97F0-4078-A754-25B24FFB0E12}"/>
                </msink:context>
              </emma:interpretation>
              <emma:one-of disjunction-type="recognition" id="oneOf9">
                <emma:interpretation id="interp45" emma:lang="en-US" emma:confidence="0">
                  <emma:literal>1=(3×+2)</emma:literal>
                </emma:interpretation>
                <emma:interpretation id="interp46" emma:lang="en-US" emma:confidence="0">
                  <emma:literal>1=(3+2)</emma:literal>
                </emma:interpretation>
                <emma:interpretation id="interp47" emma:lang="en-US" emma:confidence="0">
                  <emma:literal>3=(3+2)</emma:literal>
                </emma:interpretation>
                <emma:interpretation id="interp48" emma:lang="en-US" emma:confidence="0">
                  <emma:literal>1=(311+2)</emma:literal>
                </emma:interpretation>
                <emma:interpretation id="interp49" emma:lang="en-US" emma:confidence="0">
                  <emma:literal>2=(3+2)</emma:literal>
                </emma:interpretation>
              </emma:one-of>
            </emma:emma>
          </inkml:annotationXML>
          <inkml:trace contextRef="#ctx0" brushRef="#br0" timeOffset="5959.8876">-855 2049 62,'-21'9'26,"5"18"0,-4 1 0,-3 16-11,4 15-3,-6 10-2,3 15-3,-3 5-2,8 4 0,4-6-3,8-7 1,8-11-3,12-14-1,13-16-6,8-17-17,5-22-4,10-9-1,-5-21-1,4-6 1</inkml:trace>
          <inkml:trace contextRef="#ctx0" brushRef="#br0" timeOffset="6381.1362">-513 2230 85,'32'-10'27,"-4"-5"0,10 8-3,-3 4-11,-6 3-6,-4 9-3,-25-9-2,17 32-1,-22-9-1,-11 3 0,-7 5 0,-6-3 0,-1 2 0,0-6-1,7-1 1,5-7 0,9 0-1,9-16 1,14 21 0,4-12 0,7 2 0,5 3 0,4 2 1,0 2-1,-2-1 0,-5 5 0,-10-3 1,-4 1-1,-13-1 0,-9-1 1,-14-4-1,-11-1 1,-7-1-2,-3-6 0,1-1-2,0-5-3,9-2-11,8-1-10,8-10 0,18 13-1,2-35 0</inkml:trace>
          <inkml:trace contextRef="#ctx0" brushRef="#br0" timeOffset="6615.1632">-35 2389 98,'2'21'28,"9"7"1,-2 1-3,8 3-18,10 5-2,5 2-3,2 1-2,0-1-2,-4-6-5,-2 0-10,-5-9-13,-7-15 0,-16-9 0,18-10-1</inkml:trace>
          <inkml:trace contextRef="#ctx0" brushRef="#br0" timeOffset="6802.3846">268 2378 86,'-24'25'27,"8"5"1,-10 0-3,-4 6-11,-2 7-7,-2-1-4,-2-1-5,8-2-6,5-5-15,3-16-5,11-2 0,9-16 0,0 0 0</inkml:trace>
          <inkml:trace contextRef="#ctx0" brushRef="#br0" timeOffset="7270.4386">547 2526 76,'0'0'29,"0"0"0,25 1 0,-4-1-12,11 0-5,0-5-5,11-2-3,0-4-4,3-3-5,4-2-16,3 4-9,-5-6 1,7 4 0,-5-8-2</inkml:trace>
          <inkml:trace contextRef="#ctx0" brushRef="#br0" timeOffset="7083.2172">657 2307 60,'-14'32'26,"9"11"1,-4-3 0,5 5-4,2-1-10,1 3-8,1-5-2,0-3-6,0-8-5,0-14-15,5-1-4,-5-16 0,0 0-1,0 0 1</inkml:trace>
          <inkml:trace contextRef="#ctx0" brushRef="#br0" timeOffset="7613.6782">1285 2220 64,'20'-11'27,"10"7"-1,-7-4 1,4 2-7,-4 4-9,-4 6-4,-19-4-3,20 23-2,-22 2 0,-14 3-1,-3 6-1,-8 7 1,-2 5-1,-1 2 1,3 2 0,4 2 1,7-2 0,11-8-1,10-4 1,11-12 0,11-11-3,12-12-3,6-15-11,6-15-15,10-7 1,-3-16 0,1-1-1</inkml:trace>
          <inkml:trace contextRef="#ctx0" brushRef="#br0" timeOffset="7910.1126">1764 1821 81,'0'0'29,"-2"18"-1,9-2-1,5 5-13,11 10-5,1 1-4,4 12-1,0 6-1,-1 10-1,-2 4-1,-5 6 1,-8 5-1,-7-1 0,-8 4 0,-10-3 0,-4-5-1,-10-10-2,0-7-5,-3-15-10,0-15-13,8-11 1,3-19-1,19 7 0</inkml:trace>
          <inkml:trace contextRef="#ctx0" brushRef="#br0" timeOffset="5195.3994">-2514 1948 50,'0'0'24,"16"5"3,-4 11-2,-5 3-9,6 8-5,1 5-3,-2 2-2,1 3-1,-4 1-6,-6-3-12,-4-8-11,4 3-1,-8-14-1,10 0 0</inkml:trace>
          <inkml:trace contextRef="#ctx0" brushRef="#br0" timeOffset="5445.0282">-2045 2364 90,'15'23'28,"-5"-5"1,10-4 0,5-5-19,7-7-3,7-4-3,0-4-2,4-2-1,-2 0-3,-8-2-5,1 1-18,-7 9-3,-27 0-1,0 0-1,0 0 1</inkml:trace>
          <inkml:trace contextRef="#ctx0" brushRef="#br0" timeOffset="5632.2496">-1968 2583 81,'-7'17'30,"16"1"-1,-9-18 1,37 14-14,-3-8-7,1-6-4,4-6-5,2 3-14,-2 3-15,-7-6 0,-1 3 0,-10-2-1</inkml:trace>
        </inkml:traceGroup>
        <inkml:traceGroup>
          <inkml:annotationXML>
            <emma:emma xmlns:emma="http://www.w3.org/2003/04/emma" version="1.0">
              <emma:interpretation id="{41C99233-8521-4998-AACC-1E0ACC44522B}" emma:medium="tactile" emma:mode="ink">
                <msink:context xmlns:msink="http://schemas.microsoft.com/ink/2010/main" type="inkWord" rotatedBoundingBox="7900,9619 13979,9434 14009,10411 7930,10597">
                  <msink:destinationLink direction="with" ref="{7BFDC5C7-97F0-4078-A754-25B24FFB0E12}"/>
                </msink:context>
              </emma:interpretation>
              <emma:one-of disjunction-type="recognition" id="oneOf10">
                <emma:interpretation id="interp50" emma:lang="en-US" emma:confidence="0">
                  <emma:literal>(4-1×-463)</emma:literal>
                </emma:interpretation>
                <emma:interpretation id="interp51" emma:lang="en-US" emma:confidence="0">
                  <emma:literal>(1)-Cx-1)(3)</emma:literal>
                </emma:interpretation>
                <emma:interpretation id="interp52" emma:lang="en-US" emma:confidence="0">
                  <emma:literal>(1)-lx-1)(3)</emma:literal>
                </emma:interpretation>
                <emma:interpretation id="interp53" emma:lang="en-US" emma:confidence="0">
                  <emma:literal>(4-(1×-463)</emma:literal>
                </emma:interpretation>
                <emma:interpretation id="interp54" emma:lang="en-US" emma:confidence="0">
                  <emma:literal>(4-(2×-463)</emma:literal>
                </emma:interpretation>
              </emma:one-of>
            </emma:emma>
          </inkml:annotationXML>
          <inkml:trace contextRef="#ctx0" brushRef="#br0" timeOffset="9127.0528">3916 2291 98,'-2'25'30,"2"-25"-1,28 14 2,-1-7-18,7-5-5,12 0-3,2-2-2,2-2-1,2-3-2,-6-3-3,-2 3-4,-8-4-14,-11-3-10,-4 3 1,-14-7 0,-7 16-1</inkml:trace>
          <inkml:trace contextRef="#ctx0" brushRef="#br0" timeOffset="9766.7268">5145 1850 48,'0'0'23,"0"0"1,-25 23 1,-4 2-9,-4 7-1,-8 7-1,0 14-1,-4 1-2,4 13-2,2 3-2,9 8 0,3-2-2,15 3-1,8-10-2,13-5 0,13-11-1,8-10 0,9-15-3,4-17-2,10-4-11,-7-14-15,-7-12-2,4-8 1,-11-14-1</inkml:trace>
          <inkml:trace contextRef="#ctx0" brushRef="#br0" timeOffset="10000.7538">5333 2216 93,'0'0'29,"22"30"0,-10-10 1,8 3-16,6 9-4,1 2-3,7 3-3,-4 1-1,0-1-1,1-1-1,-3-6-2,-1-5-2,-11-9-8,2-7-14,-18-9-6,21-13 0,-10-6 1,-6-15-1</inkml:trace>
          <inkml:trace contextRef="#ctx0" brushRef="#br0" timeOffset="10203.577">5678 2216 79,'-12'21'28,"-9"3"0,3 8 0,-7 7-10,-5 0-6,-1 7-4,-1-3-3,0 0-2,2-6-2,7-5-5,7-9-9,9-5-17,7-18 1,0 0 1,27-20-3</inkml:trace>
          <inkml:trace contextRef="#ctx0" brushRef="#br0" timeOffset="10422.0024">5855 2351 78,'24'-1'28,"10"6"1,-7-5-1,9 0-6,3 3-10,-6-6-5,5 1-3,-3-3-2,-1-4-4,2 0-6,-6 0-17,-5-9-5,2 2 1,-8-9 0,6 2-1</inkml:trace>
          <inkml:trace contextRef="#ctx0" brushRef="#br0" timeOffset="10624.8255">6481 2010 83,'3'44'30,"-12"-10"0,2 11 0,-2 8-13,-5 4-6,5 10-3,-3-1-2,3 0-2,4-11-3,1-9-2,9-6-7,1-16-17,-6-24-6,30-1 1,-9-26 0,6-5-1</inkml:trace>
          <inkml:trace contextRef="#ctx0" brushRef="#br0" timeOffset="10905.658">6637 1764 67,'0'0'27,"16"11"0,-2 9-1,-3 8-6,7 4-8,1 11-4,-1 8-2,5 8-2,-5 5 0,2 5 0,-4 3 0,0-1-1,-7-2 0,-6-1-1,-5-10-3,-8-10-4,-5-5-11,-6-7-14,-9-19 0,0-2 0,-9-17-1</inkml:trace>
          <inkml:trace contextRef="#ctx0" brushRef="#br0" timeOffset="11280.1014">7269 1839 44,'0'0'23,"-23"23"3,6-9 0,5 11-2,-2 9-8,-6 11-1,6 11-2,-6 5-1,8 14-3,1 1-1,8 6-1,1-6-2,7-1-1,2-13-2,9-10-2,6-13-3,-1-19-4,9-11-10,-1-20-14,3-16-1,3-8 0,-1-13-1</inkml:trace>
          <inkml:trace contextRef="#ctx0" brushRef="#br0" timeOffset="11732.5534">7557 2079 78,'12'-16'28,"11"7"0,2-5 0,4 5-10,5 9-6,-10-2-5,1 9-2,-9 4-1,-9 5-2,-10 7 0,-8 2-1,-8 4 0,-1-3 0,-1-1 0,1-3 0,4-5-1,16-17 0,-11 18 0,11-18 0,20 0 0,-20 0 0,36-9 0,-15 7 0,6 2 0,-2 4 0,1 3 1,-1 4-1,-2 5 0,-1 2 0,-6 1 1,-4 4-1,-7-1 1,-5 1-1,-8-2 1,-12 0 0,-9 1 1,-4-3-1,-10-1-1,-5-2 1,4-5-2,-3-6-1,6-3 0,9-7-3,13-4-4,3-11-10,12-5-12,17-1 1,1-10 0,14 2 1</inkml:trace>
          <inkml:trace contextRef="#ctx0" brushRef="#br0" timeOffset="12028.9875">8028 1738 75,'0'0'27,"21"25"0,-15-6-1,10 8-9,5 8-9,2 6-2,8 7-1,2 9-2,6 5 1,-1 3-1,1 6 1,-11-6-1,-1 3 0,-13-7-1,-8-6-3,-10-9-5,-12-10-13,-7-12-11,-4 0 0,-12-14 1,0 3-2</inkml:trace>
          <inkml:trace contextRef="#ctx0" brushRef="#br0" timeOffset="8284.5555">2633 1825 52,'-16'0'24,"16"0"2,-28 23-1,8-3-10,-3 6-2,-7 8-3,-2 12 0,-5 8-2,3 10-1,-4 3-2,10 10 0,-1-1 0,12 4-1,6-10 0,9-6-1,8-9-2,8-11 0,7-10-2,4-14-2,12-8-7,-1-14-18,5-10-4,2-10 2,-1-11-2</inkml:trace>
          <inkml:trace contextRef="#ctx0" brushRef="#br0" timeOffset="8549.7864">2961 2044 90,'0'0'29,"1"37"1,-4-10 2,-3 5-18,8 12-5,-7 6-3,3 5-2,-1 2 0,1 2-2,2-6-2,-2-8 0,6-6-2,-1-14-3,10-9-10,-13-16-16,26-11 0,-8-12 1,-4-18-2</inkml:trace>
          <inkml:trace contextRef="#ctx0" brushRef="#br0" timeOffset="8830.6188">3192 1857 85,'19'0'27,"-8"19"1,0 3 0,3 4-14,7 14-5,1 2-3,1 12-2,2 1-1,-6 9 0,-3 0-1,-5 5 0,-8-1 0,-8 1 0,-6-5-1,-5-3 0,-3-8-2,-2-10-2,3-6-14,2-14-14,-2-16 1,18-7 0,-18-25-1</inkml:trace>
        </inkml:traceGroup>
        <inkml:traceGroup>
          <inkml:annotationXML>
            <emma:emma xmlns:emma="http://www.w3.org/2003/04/emma" version="1.0">
              <emma:interpretation id="{F933C9E9-EC42-452C-856E-5DA230C5AC09}" emma:medium="tactile" emma:mode="ink">
                <msink:context xmlns:msink="http://schemas.microsoft.com/ink/2010/main" type="inkWord" rotatedBoundingBox="14862,10294 15247,10282 15252,10425 14866,10437"/>
              </emma:interpretation>
              <emma:one-of disjunction-type="recognition" id="oneOf11">
                <emma:interpretation id="interp55" emma:lang="en-US" emma:confidence="1">
                  <emma:literal>=</emma:literal>
                </emma:interpretation>
                <emma:interpretation id="interp56" emma:lang="en-US" emma:confidence="0">
                  <emma:literal>t</emma:literal>
                </emma:interpretation>
                <emma:interpretation id="interp57" emma:lang="en-US" emma:confidence="0">
                  <emma:literal>I</emma:literal>
                </emma:interpretation>
                <emma:interpretation id="interp58" emma:lang="en-US" emma:confidence="0">
                  <emma:literal>-A</emma:literal>
                </emma:interpretation>
                <emma:interpretation id="interp59" emma:lang="en-US" emma:confidence="0">
                  <emma:literal>-I</emma:literal>
                </emma:interpretation>
              </emma:one-of>
            </emma:emma>
          </inkml:annotationXML>
          <inkml:trace contextRef="#ctx0" brushRef="#br0" timeOffset="16756.333">9229 2510 90,'0'0'29,"0"0"1,0 17 1,26-13-16,10-6-4,10 4-4,4-4-3,2 2-2,-4 2-4,-7-6-10,-8 1-16,-8 3-3,-25 0 1,0 0-1</inkml:trace>
          <inkml:trace contextRef="#ctx0" brushRef="#br0" timeOffset="16974.7584">9337 2627 87,'0'0'31,"18"16"1,7-11 1,2-5-4,3-3-18,9 3-6,-5-4-6,-4-3-10,-5 0-20,0 2-1,-25 5 0,27-18 0</inkml:trace>
        </inkml:traceGroup>
        <inkml:traceGroup>
          <inkml:annotationXML>
            <emma:emma xmlns:emma="http://www.w3.org/2003/04/emma" version="1.0">
              <emma:interpretation id="{3B7060F5-FBAF-47A2-A12E-9CF168A2AADF}" emma:medium="tactile" emma:mode="ink">
                <msink:context xmlns:msink="http://schemas.microsoft.com/ink/2010/main" type="inkWord" rotatedBoundingBox="15866,9526 24145,9273 24171,10122 15892,10375">
                  <msink:destinationLink direction="with" ref="{77CD9F7D-EADC-4D42-AB99-5EC66E0CD11D}"/>
                  <msink:destinationLink direction="with" ref="{8C3D9443-B5B5-43F5-A11D-A534C75D963A}"/>
                </msink:context>
              </emma:interpretation>
              <emma:one-of disjunction-type="recognition" id="oneOf12">
                <emma:interpretation id="interp60" emma:lang="en-US" emma:confidence="1">
                  <emma:literal>3×+2-3×+3=5</emma:literal>
                </emma:interpretation>
                <emma:interpretation id="interp61" emma:lang="en-US" emma:confidence="0">
                  <emma:literal>3×+2-3×43=5</emma:literal>
                </emma:interpretation>
                <emma:interpretation id="interp62" emma:lang="en-US" emma:confidence="0">
                  <emma:literal>3×+23×+3=5</emma:literal>
                </emma:interpretation>
                <emma:interpretation id="interp63" emma:lang="en-US" emma:confidence="0">
                  <emma:literal>3+2-3×+3=5</emma:literal>
                </emma:interpretation>
                <emma:interpretation id="interp64" emma:lang="en-US" emma:confidence="0">
                  <emma:literal>35+2-3×+3=5</emma:literal>
                </emma:interpretation>
              </emma:one-of>
            </emma:emma>
          </inkml:annotationXML>
          <inkml:trace contextRef="#ctx0" brushRef="#br0" timeOffset="19861.0914">12598 2024 67,'0'0'29,"0"0"0,30 7 0,-9-5-6,6-6-8,10 6-4,2-5-5,6 1-2,-6 0-5,-3-3-6,-4-1-14,-4 3-10,-10-6 2,-18 9-1,21-20-1</inkml:trace>
          <inkml:trace contextRef="#ctx0" brushRef="#br0" timeOffset="20453.9598">13220 1798 40,'0'0'24,"38"-19"2,-19 6 0,8 4-1,1 2-7,2 2-3,8 5-5,-6 2-4,2 6-1,-9 5-2,-4 6-1,-12 3-2,-11 1 0,-12 2 0,-11 0-1,-5-4 0,-6 0 0,1-5 1,6-3-1,4-2 1,25-11-1,-18 7 1,18-7 0,20-2 0,3 0 1,6 2-1,3 2 1,1 1-1,1 6 1,-2 4 0,-5 3-1,-4 2 1,-7 1-1,-7 4 1,-7 0-1,-11 1 1,-9-3 0,-9 0-1,-5-3 1,-9 0-1,-1-4 1,-6-5-1,1-4 0,8-3-1,4-4-1,10-3-1,7-9-6,11-2-14,7 16-6,9-36 1,9 17-2,-2-6 2</inkml:trace>
          <inkml:trace contextRef="#ctx0" brushRef="#br0" timeOffset="20687.9868">13734 1924 77,'22'16'29,"-6"0"0,1 8-1,7 4-12,-3 4-5,7 5-4,-1-1-3,3 1-2,2-3-2,-3-4-1,1-3-5,-9-13-7,1-10-15,-3-2 0,-19-2-1,27-24 0</inkml:trace>
          <inkml:trace contextRef="#ctx0" brushRef="#br0" timeOffset="20906.412">14150 1940 65,'0'0'26,"-30"20"1,16 3 0,-9 2-10,-6 7-3,1 5-6,-8 1-2,1-1-2,1-3-4,6-4-2,8-5-8,4-5-15,16-20-3,0 0 0,0 0-1,5-16 2</inkml:trace>
          <inkml:trace contextRef="#ctx0" brushRef="#br0" timeOffset="22263.7686">14464 2013 63,'0'0'27,"0"0"-1,26-5 1,1 3-11,7 2-3,3-3-7,0 1-6,3-2-12,-5 6-13,-8-9-1,3 5-1,-12-8-1</inkml:trace>
          <inkml:trace contextRef="#ctx0" brushRef="#br0" timeOffset="22107.7504">14552 1819 68,'0'0'26,"18"18"0,-18-18 0,9 34-12,-4-4-3,-5 4-4,0 7-2,-1 3-2,-5 3-1,3-5-3,-3-6-1,6-6-5,-1-8-8,1-22-11,7 16 0,-7-16-2,9-22 1</inkml:trace>
          <inkml:trace contextRef="#ctx0" brushRef="#br0" timeOffset="22685.0171">14992 1768 72,'32'-9'27,"-4"-5"0,11 5-1,4 2-11,-2 3-4,2 8-4,-10 1-3,-6 9 0,-13 2-2,-10 9-1,-13 0 0,-11 4-1,-6-3 0,-4 1 0,1-6-1,2-3 1,10-4 0,17-14 0,-11 16 0,11-16 0,28 7 0,-4-3 1,2 3-1,4 4 0,-3 3 1,-2 4-1,-4 3 1,-6 6 1,-6-2-1,-8 1 0,-10-1 1,-7 0-1,-8-5 0,-14-1-1,-6-3-3,-8-5-4,-1 0-11,-2 1-11,-8-5 0,3 2 0,-10-7-1</inkml:trace>
          <inkml:trace contextRef="#ctx0" brushRef="#br0" timeOffset="18035.6808">10310 1825 81,'13'-30'28,"3"17"0,1-5-1,10 4-11,9 5-6,-2 4-3,5 7-3,-9 5-1,-3 9-2,-11 7-1,-16 5-1,-15 10-2,-15 1 1,-5 2-1,-10-2-1,4-5 1,-3-8 0,8-3 1,9-10 1,27-13 1,-16 9 1,16-9 0,27-7 0,-2 5 0,5 4 1,6 7-1,-4 5 0,0 7 0,-7 8 1,-6 3-2,-6 3 1,-10-1 0,-6-2 0,-10-3-1,-6-6 1,-8-4-1,-3-5 0,-4-5 1,0-5-2,2-6-1,4-5-3,6-2-10,6-2-11,6-10-2,10 2 2,2-8-3</inkml:trace>
          <inkml:trace contextRef="#ctx0" brushRef="#br0" timeOffset="18269.7078">10734 2003 74,'35'19'28,"-8"-1"0,5 14-1,-5 2-10,-1 1-6,3 8-3,-8-6-3,2-1-4,-3-4-3,-6-7-4,2-9-11,-16-16-9,23 7-2,-23-7 1,18-23-2,-9 5 3</inkml:trace>
          <inkml:trace contextRef="#ctx0" brushRef="#br0" timeOffset="18488.1328">11123 1980 77,'-14'26'27,"0"1"0,-9-2 1,-2 5-13,3 7-4,-10 1-5,4 3-1,-1-2-2,3-2-1,3-7-3,3-6-3,8-5-6,12-19-11,0 0-7,0 0 1,0 0-2,26-19 2</inkml:trace>
          <inkml:trace contextRef="#ctx0" brushRef="#br0" timeOffset="18784.5672">11344 1974 76,'21'-7'27,"-21"7"1,11 16-1,-10 2-10,-1 9-7,2 8-3,-4 3-3,4 6-1,-4-1-1,1-1 0,-1-6-2,2-8-3,2-6-9,-2-22-14,0 0-2,0 0 0,0 0-1,12-34 1</inkml:trace>
          <inkml:trace contextRef="#ctx0" brushRef="#br0" timeOffset="18924.9834">11324 2122 64,'0'0'28,"0"0"0,0 0 1,13 18-2,3-15-13,8 1-5,5-4-4,5 0-2,0-6-6,-2-1-10,-2-9-16,2 7 0,-7-12 0,3 5-2</inkml:trace>
          <inkml:trace contextRef="#ctx0" brushRef="#br0" timeOffset="19237.0191">11851 1878 80,'32'-18'27,"-15"6"1,10 5-1,0 0-11,3 0-7,2 7-4,-5 1-1,-4 10-2,-23-11 0,18 36 0,-22-11-1,-7 7-1,-10 1 1,-2 8-1,-6 4 1,1-1 0,1 2-1,6-1 1,7-6-1,7-2 1,10-8-1,10-10 1,6-8-2,6-9-4,9-6-19,0-1-5,-6-7 0,2-1 0,-8-5-1</inkml:trace>
          <inkml:trace contextRef="#ctx0" brushRef="#br0" timeOffset="26741.4852">15970 2245 78,'0'0'29,"37"5"0,-10-9-1,10-1-6,4 3-14,0 0-4,4 2-3,-4 2-3,-8-2-4,-4 2-13,-8 2-9,-21-4-1,0 0 1,0 0-1</inkml:trace>
          <inkml:trace contextRef="#ctx0" brushRef="#br0" timeOffset="26944.3086">16047 2374 98,'0'0'30,"37"18"2,-5-12 0,7-6-16,11 3-7,-6-1-3,6-2-4,-7 3-4,-11-8-9,2 0-20,-6-2-1,-5-6 1,2 1-1</inkml:trace>
          <inkml:trace contextRef="#ctx0" brushRef="#br0" timeOffset="27459.168">17930 1622 49,'0'0'19,"-18"11"2,10 5-3,-12-4-7,-1 10-3,-2 1-1,-1 3-1,5 1-1,3-2 0,10 0 1,12-4-1,12-3 0,8-2 0,10-2-2,10 2 0,4 2-1,-2-2 0,-2 5 0,-8-1 0,-6 3-1,-9-2 1,-11-1-1,-15-4 0,-13-2 0,-13-1 0,-8-6-1,-6-2 0,-3-5-2,0 0-1,-4-7-5,9-2-9,11 0-10,3-10 1,27 19-3,-25-38 3</inkml:trace>
          <inkml:trace contextRef="#ctx0" brushRef="#br0" timeOffset="27693.1948">17900 1691 90,'18'-3'29,"7"-10"0,8 6 1,10 2-16,3-11-6,11 7-3,6-5-2,-1 1-2,2 3-1,-9-3-2,-7 6-4,-9-4-5,-3 6-13,-11 7-5,-25-2 0,0 0-1,0 0 1</inkml:trace>
        </inkml:traceGroup>
      </inkml:traceGroup>
      <inkml:traceGroup>
        <inkml:annotationXML>
          <emma:emma xmlns:emma="http://www.w3.org/2003/04/emma" version="1.0">
            <emma:interpretation id="{0C381C52-EE4F-4E56-AA35-F1A34C5B653B}" emma:medium="tactile" emma:mode="ink">
              <msink:context xmlns:msink="http://schemas.microsoft.com/ink/2010/main" type="line" rotatedBoundingBox="7139,11152 10861,10721 10988,11822 7266,12252"/>
            </emma:interpretation>
          </emma:emma>
        </inkml:annotationXML>
        <inkml:traceGroup>
          <inkml:annotationXML>
            <emma:emma xmlns:emma="http://www.w3.org/2003/04/emma" version="1.0">
              <emma:interpretation id="{BE560301-28D6-48AF-AF87-61DB540C4A3C}" emma:medium="tactile" emma:mode="ink">
                <msink:context xmlns:msink="http://schemas.microsoft.com/ink/2010/main" type="inkWord" rotatedBoundingBox="7139,11152 10861,10721 10988,11822 7266,12252"/>
              </emma:interpretation>
              <emma:one-of disjunction-type="recognition" id="oneOf13">
                <emma:interpretation id="interp65" emma:lang="en-US" emma:confidence="0">
                  <emma:literal>(3×+2)'</emma:literal>
                </emma:interpretation>
                <emma:interpretation id="interp66" emma:lang="en-US" emma:confidence="0">
                  <emma:literal>(3×+22</emma:literal>
                </emma:interpretation>
                <emma:interpretation id="interp67" emma:lang="en-US" emma:confidence="0">
                  <emma:literal>(3×+2),</emma:literal>
                </emma:interpretation>
                <emma:interpretation id="interp68" emma:lang="en-US" emma:confidence="0">
                  <emma:literal>(3×+2)?</emma:literal>
                </emma:interpretation>
                <emma:interpretation id="interp69" emma:lang="en-US" emma:confidence="0">
                  <emma:literal>(3X+2)2</emma:literal>
                </emma:interpretation>
              </emma:one-of>
            </emma:emma>
          </inkml:annotationXML>
          <inkml:trace contextRef="#ctx0" brushRef="#br0" timeOffset="13901.2038">2007 3310 65,'0'0'24,"0"0"1,-28 14 0,-4 13-13,-6 14-2,-10 9 1,0 17-3,-3 6-1,3 14 1,1 4-1,14 10-2,6 1-1,16-3 0,11-6-2,16-9-1,15-15 0,11-16-2,13-14-2,2-26-5,9-18-21,0-15-3,-6-17 1,1-8 1</inkml:trace>
          <inkml:trace contextRef="#ctx0" brushRef="#br0" timeOffset="14338.0542">2324 3618 100,'25'-20'29,"9"8"-1,-4-2-2,4-1-18,1 8-3,-5 4-3,-8 8-2,-22-5 1,14 25-1,-21 0 0,-9 3-1,-6 4 1,-2 0-1,-1 0 0,3-3 1,5-1-1,8-6 0,7-5 0,2-17 1,19 23-1,-1-15 0,5 2-1,0 1 0,2 3 0,-2 0 0,1 6 1,-8 1-1,-7 2 1,-8 4 1,-8-2 0,-7 2 0,-9-2 1,-6-4 0,-8-3-1,0-8 1,-2-4-2,5-10-3,5-1-7,6-6-7,5-8-7,18 19-1,-9-36-1,9 36 0</inkml:trace>
          <inkml:trace contextRef="#ctx0" brushRef="#br0" timeOffset="14774.9045">3149 3742 85,'-12'27'27,"-4"5"-1,-11 0 0,-7 5-15,0 6-4,-7 0-3,4-1-2,0-2-2,5-8-2,7-4-8,9-7-14,16-21-3,0 0 0,0 0-1,21-10 1</inkml:trace>
          <inkml:trace contextRef="#ctx0" brushRef="#br0" timeOffset="14634.4884">2833 3756 77,'30'13'30,"4"12"-2,-10 2 1,1 3-12,2 9-6,-4-4-5,-1 5-2,-5-5-2,-2-6-3,-3-3-6,-7-10-11,-5-16-11,0 0-1,0 0 2,20-19-2</inkml:trace>
          <inkml:trace contextRef="#ctx0" brushRef="#br0" timeOffset="15149.3477">3320 3949 91,'0'0'29,"18"-16"2,8 14-1,6-4-14,6-4-7,4-1-6,1-1-8,-4-3-21,-1-6-4,-1 3 0,-7-7 0,-1 4-1</inkml:trace>
          <inkml:trace contextRef="#ctx0" brushRef="#br0" timeOffset="14962.1262">3398 3769 74,'32'12'29,"-12"4"0,-1 15-1,-12 4-5,-5 1-14,2 3-4,-6-2-4,-3-3-4,3-4-9,-2-5-12,4-25-5,-9 20 2,9-20-2,0 0 1</inkml:trace>
          <inkml:trace contextRef="#ctx0" brushRef="#br0" timeOffset="15461.3837">3852 3627 96,'18'-13'28,"10"8"1,-3-6-1,0 1-18,5 6-4,-7 6-2,-2 3-2,-5 4-1,-7 9-1,-7 7 1,-9 8-1,-9 5 0,-4 6 2,-4 1 0,-1 5 0,0-4 1,5 0 0,6-9 0,9-1 1,8-11-1,11-6-1,11-8-1,7-7-2,15-6-3,-3-14-6,6-5-21,3-1-2,-7-10 2,-1-3-1</inkml:trace>
          <inkml:trace contextRef="#ctx0" brushRef="#br0" timeOffset="15789.0216">4382 3383 95,'9'23'29,"-9"-23"0,19 32 0,-1-11-17,3 3-4,6 6-4,2 0-1,3 7-1,-6 3 0,1 6 0,-11 0 0,-5 6 0,-10-1-1,-10 4 1,-10 0-2,-6 2 0,-5-3-1,-4-10-3,7-6-3,-3-19-6,9-10-13,21-9-6,-22-18 2,24-8-1,3-17 3</inkml:trace>
          <inkml:trace contextRef="#ctx0" brushRef="#br0" timeOffset="16132.2612">4940 3328 77,'0'0'28,"23"-14"-1,1 12 1,-1 2-12,0-4-5,3 8-3,-10-1-3,-16-3-1,18 22-1,-20-6-1,-8 3-1,-3 4 1,-3 2-1,4 2 1,3 1 1,5 1-1,8-4 0,8-6 0,12-3-1,2-10-5,10-3-14,3-6-13,-3-12-1,8-2 0,2-10 0</inkml:trace>
        </inkml:traceGroup>
      </inkml:traceGroup>
    </inkml:traceGroup>
    <inkml:traceGroup>
      <inkml:annotationXML>
        <emma:emma xmlns:emma="http://www.w3.org/2003/04/emma" version="1.0">
          <emma:interpretation id="{DD27EE8F-6292-43FD-A33B-BDE17B4CB984}" emma:medium="tactile" emma:mode="ink">
            <msink:context xmlns:msink="http://schemas.microsoft.com/ink/2010/main" type="paragraph" rotatedBoundingBox="5859,12710 22141,11917 22245,14052 5963,14845" alignmentLevel="2"/>
          </emma:interpretation>
        </emma:emma>
      </inkml:annotationXML>
      <inkml:traceGroup>
        <inkml:annotationXML>
          <emma:emma xmlns:emma="http://www.w3.org/2003/04/emma" version="1.0">
            <emma:interpretation id="{EE7328DB-07DA-47C0-952B-76C792298C5A}" emma:medium="tactile" emma:mode="ink">
              <msink:context xmlns:msink="http://schemas.microsoft.com/ink/2010/main" type="line" rotatedBoundingBox="5859,12710 22141,11917 22204,13198 5922,13991"/>
            </emma:interpretation>
          </emma:emma>
        </inkml:annotationXML>
        <inkml:traceGroup>
          <inkml:annotationXML>
            <emma:emma xmlns:emma="http://www.w3.org/2003/04/emma" version="1.0">
              <emma:interpretation id="{F629D788-87F6-445E-8CF6-AE347FA5AF2E}" emma:medium="tactile" emma:mode="ink">
                <msink:context xmlns:msink="http://schemas.microsoft.com/ink/2010/main" type="inkWord" rotatedBoundingBox="5860,12728 6623,12691 6685,13954 5922,13991">
                  <msink:destinationLink direction="with" ref="{F2D4AC3A-739B-46C7-8DEF-1A0290134792}"/>
                </msink:context>
              </emma:interpretation>
              <emma:one-of disjunction-type="recognition" id="oneOf14">
                <emma:interpretation id="interp70" emma:lang="en-US" emma:confidence="0">
                  <emma:literal>¥</emma:literal>
                </emma:interpretation>
                <emma:interpretation id="interp71" emma:lang="en-US" emma:confidence="0">
                  <emma:literal>]</emma:literal>
                </emma:interpretation>
                <emma:interpretation id="interp72" emma:lang="en-US" emma:confidence="0">
                  <emma:literal>y</emma:literal>
                </emma:interpretation>
                <emma:interpretation id="interp73" emma:lang="en-US" emma:confidence="0">
                  <emma:literal>!</emma:literal>
                </emma:interpretation>
                <emma:interpretation id="interp74" emma:lang="en-US" emma:confidence="0">
                  <emma:literal>1</emma:literal>
                </emma:interpretation>
              </emma:one-of>
            </emma:emma>
          </inkml:annotationXML>
          <inkml:trace contextRef="#ctx0" brushRef="#br0" timeOffset="32763.78">910 4911 63,'0'0'26,"0"0"0,0 0 1,-11 28-3,16-5-14,8 13-4,-2 1-3,5 8-1,-2-1-1,-2 3-6,1-7-16,1 1-6,-11-14-1,6-4 0,-9-23 0</inkml:trace>
          <inkml:trace contextRef="#ctx0" brushRef="#br0" timeOffset="32514.151">679 5318 71,'0'0'27,"5"25"-1,-10 2-1,-6 10-10,4 15-4,-6 10-4,-1 13-2,-9 5 0,2 9-2,-6 0 0,-3-2-1,5-9 0,2-10-2,7-15-1,5-17-3,13-13-7,-2-23-12,21-20-6,8-12 1,-1-16-2,8-7 1</inkml:trace>
          <inkml:trace contextRef="#ctx0" brushRef="#br0" timeOffset="32233.3188">246 5341 50,'11'20'25,"-4"1"2,13 15 0,-3 3-4,7 9-12,4 9-1,0-2-5,1-2-3,-2-3-4,-8-11-8,-1-12-8,0-7-8,-18-20 0,21-15-2,-17-17 1</inkml:trace>
        </inkml:traceGroup>
        <inkml:traceGroup>
          <inkml:annotationXML>
            <emma:emma xmlns:emma="http://www.w3.org/2003/04/emma" version="1.0">
              <emma:interpretation id="{3296E490-C0D9-46FD-8075-41DB4469891B}" emma:medium="tactile" emma:mode="ink">
                <msink:context xmlns:msink="http://schemas.microsoft.com/ink/2010/main" type="inkWord" rotatedBoundingBox="6978,12656 11681,12427 11738,13590 7035,13819"/>
              </emma:interpretation>
              <emma:one-of disjunction-type="recognition" id="oneOf15">
                <emma:interpretation id="interp75" emma:lang="en-US" emma:confidence="0">
                  <emma:literal>(37=5</emma:literal>
                </emma:interpretation>
                <emma:interpretation id="interp76" emma:lang="en-US" emma:confidence="0">
                  <emma:literal>(31=5</emma:literal>
                </emma:interpretation>
                <emma:interpretation id="interp77" emma:lang="en-US" emma:confidence="0">
                  <emma:literal>(3=5</emma:literal>
                </emma:interpretation>
                <emma:interpretation id="interp78" emma:lang="en-US" emma:confidence="0">
                  <emma:literal>(33=5</emma:literal>
                </emma:interpretation>
                <emma:interpretation id="interp79" emma:lang="en-US" emma:confidence="0">
                  <emma:literal>[37=5</emma:literal>
                </emma:interpretation>
              </emma:one-of>
            </emma:emma>
          </inkml:annotationXML>
          <inkml:trace contextRef="#ctx0" brushRef="#br0" timeOffset="35478.4929">5522 4802 93,'-20'-9'25,"-1"13"1,5 8 0,-2 6-19,2 2-2,9 5-1,4 0-1,11 1 1,8-1-1,11 0 0,3 2-2,8-1 0,-3 1 0,-3 0-1,-5 0 1,-9-1-2,-15 3 1,-6-3 0,-13-3 0,-11-3 1,-10-2-2,-6-6-1,0-5-3,-1-8-8,5-8-14,5-4-1,2-10-1,12-2-1</inkml:trace>
          <inkml:trace contextRef="#ctx0" brushRef="#br0" timeOffset="35681.3166">5412 4776 82,'32'-13'29,"1"-1"0,10 7 1,3-2-7,8-3-14,8 1-4,2-3-2,2-2-3,-6 3-3,-8 3-6,-4 1-13,-9 7-8,-18 0 1,-5 11 0,-16-9-1</inkml:trace>
          <inkml:trace contextRef="#ctx0" brushRef="#br0" timeOffset="33590.6752">1577 5009 52,'0'0'24,"0"0"2,0 0 0,0 0-5,3 16-8,-3-16-3,-16 39-3,0-11-3,0 13-1,-5 7-1,-2 13 0,-4 6-1,4 12 1,0 2 0,7 5 1,5-3-1,9-1 1,8-7 0,12-9-1,6-11-1,8-12 1,4-15-2,1-7 0,1-10-1,-4-7-2,1-3-6,-10-6-15,-7-6-6,0 1 0,-10-6-1,-8 16 1</inkml:trace>
          <inkml:trace contextRef="#ctx0" brushRef="#br0" timeOffset="34386.3672">2117 5308 34,'15'-16'22,"-15"16"1,32-16 1,-9 5-3,7 2-6,4 4-2,1-3-4,1 5-3,-9 5-1,-6 7-3,-21-9-1,14 32-1,-21-9-1,-9 3 1,-5 1-1,-4-2 1,-2-2 0,4-5 0,5-2 0,18-16 1,-14 19-1,14-19 0,14 17 1,4-7-1,3 3 1,4 1 0,0 2 0,-2 3 0,-3-1 1,-2 2-1,-9-1 1,-4 3 0,-10-3-1,-6 4 0,-12 1 1,-9-5-1,-9-1 0,-4 0 0,-1-8 0,0-3-1,3-8 0,4-8-2,9-2-5,9-5-17,10-9-4,13 0 1,3-9-2,11 1 0</inkml:trace>
          <inkml:trace contextRef="#ctx0" brushRef="#br0" timeOffset="34651.5975">2623 5066 72,'0'0'26,"30"28"1,-12-7 0,10 8-12,8 8-3,1 6-5,8 9-1,-3 3-2,-1 3-1,-9 3-1,-5 5 0,-13-1-1,-7 1-1,-10-3-1,-6-10-4,0-9-11,-2-3-14,-1-16 1,5-9 0,7-16-1</inkml:trace>
          <inkml:trace contextRef="#ctx0" brushRef="#br0" timeOffset="34885.6245">3523 5299 85,'26'5'28,"-4"-3"1,4 7 0,3 1-15,3-4-6,7 3-4,-2-4-2,2 0-4,1 1-12,-5-1-15,-17-9 0,-18 4 0,0 0-1</inkml:trace>
          <inkml:trace contextRef="#ctx0" brushRef="#br0" timeOffset="35057.2445">3606 5533 102,'13'18'29,"6"-4"1,-1-6 0,7-7-26,2-4-9,5-6-13,5 0-11,-3-5 0,5-2 0,-3-4-1</inkml:trace>
        </inkml:traceGroup>
        <inkml:traceGroup>
          <inkml:annotationXML>
            <emma:emma xmlns:emma="http://www.w3.org/2003/04/emma" version="1.0">
              <emma:interpretation id="{D5D45718-6B1D-444C-9A9B-B27BC7B484A2}" emma:medium="tactile" emma:mode="ink">
                <msink:context xmlns:msink="http://schemas.microsoft.com/ink/2010/main" type="inkWord" rotatedBoundingBox="13601,12388 22144,11972 22198,13088 13655,13504"/>
              </emma:interpretation>
              <emma:one-of disjunction-type="recognition" id="oneOf16">
                <emma:interpretation id="interp80" emma:lang="en-US" emma:confidence="0">
                  <emma:literal>Female</emma:literal>
                </emma:interpretation>
                <emma:interpretation id="interp81" emma:lang="en-US" emma:confidence="0">
                  <emma:literal>=5emoftargent</emma:literal>
                </emma:interpretation>
                <emma:interpretation id="interp82" emma:lang="en-US" emma:confidence="0">
                  <emma:literal>=5_emottangent</emma:literal>
                </emma:interpretation>
                <emma:interpretation id="interp83" emma:lang="en-US" emma:confidence="0">
                  <emma:literal>Females</emma:literal>
                </emma:interpretation>
                <emma:interpretation id="interp84" emma:lang="en-US" emma:confidence="0">
                  <emma:literal>=5_emottangmt</emma:literal>
                </emma:interpretation>
              </emma:one-of>
            </emma:emma>
          </inkml:annotationXML>
          <inkml:trace contextRef="#ctx0" brushRef="#br0" timeOffset="47133.0375">14054 4756 63,'0'0'26,"-17"-18"1,17 18 0,26 2-4,-3-5-11,13 3-4,5-6-3,7 3-2,0-6-1,0-2-1,-7-1-1,-4 1 1,-10 0-1,-8 4 0,-19 7 0,0 0 0,0 0 0,-7 27 0,-7 0 0,-2 6-1,-2 5 1,4 4 0,3-1 0,6-3 1,3-8-1,8-11 0,-6-19 1,25 9 0,-6-23 0,4-5 2,0-12 0,4 1 0,-4-5 1,2 6 0,-9 4 0,4 13 0,-20 12-1,19 5-1,-13 15 0,-1 8-1,-5 8-2,0 1-1,7 4-4,-5-13-10,8-6-15,6-8-2,2-12 1,2-8-1</inkml:trace>
          <inkml:trace contextRef="#ctx0" brushRef="#br0" timeOffset="46696.1872">14279 4416 98,'0'0'29,"0"0"1,-9 32 2,-4 4-20,8 16-4,-6 6-3,2 10-1,0 5-4,0-6-2,2-1-5,-2-14-10,2-13-13,6-7-1,1-32 1,-6 16-1</inkml:trace>
          <inkml:trace contextRef="#ctx0" brushRef="#br0" timeOffset="47398.2682">14814 4904 71,'-2'26'25,"2"-26"0,0 0-3,0 0-6,0 0-4,-7-19-3,14-1-2,6 3-1,-3-3-1,6 4 1,-16 16-2,32-20-1,-14 22 0,0 7-1,0 5-1,-2 8-1,-2 1-1,0 2-1,2 1-5,-5-6-11,-11-20-13,25 27 1,-25-27 0,26 0 0</inkml:trace>
          <inkml:trace contextRef="#ctx0" brushRef="#br0" timeOffset="47866.3222">15216 4769 82,'0'0'25,"-18"-4"0,18 4-2,-27 20-14,13-3-3,2 6-4,3 2-1,7 2-1,4 0 0,5-4 0,5-4 0,6-6 0,2-8 1,1-8 0,0-6 1,-3-4 0,-2-4 1,-1-3 0,-3-3 1,-1 3 0,-4 1 0,-7 19 0,12-16-1,-12 16-1,6 21-1,-6 6 1,0 14-2,0 12 0,0 6 0,-2 3 0,-2-2 0,-3 1-1,-4-8 2,-5-6-2,-5-15 1,-7-11 0,-1-12-2,-3-15-1,5-8-2,3-16-2,13-6-7,4-6-13,9-10-1,15 6 0,-2-7 0,13 12 2</inkml:trace>
          <inkml:trace contextRef="#ctx0" brushRef="#br0" timeOffset="48349.9782">15470 4886 66,'27'-2'24,"-11"-12"0,4 0-3,-4-6-8,-9-5-2,3 2-2,-10 0-1,2 5-2,-2 18 0,-11-16-2,11 16 0,-17 23-1,8 2-1,-2 9 0,6 2-2,1-1-1,6 1-2,5-10-6,7-2-7,4-12-9,5-10 0,7-8-1,1-10 3,1-5 5,-2-2 5,-2 3 8,-6 4 10,-22 16 10,28-10 3,-28 10 3,-2 18-3,-8-1-1,1 3-2,0-1-4,9-19 0,-9 22-2,9-22-2,0 0 0,23-25-2,-1 9 0,-5-7 0,6 3-1,-7 2-1,2 8 0,-18 10-1,25 2 0,-25-2-3,14 26-2,-5-4-4,-7-6-11,-2-16-14,20 23 1,-20-23 0,30-11-1</inkml:trace>
          <inkml:trace contextRef="#ctx0" brushRef="#br0" timeOffset="48755.6248">16262 4630 104,'-22'12'33,"22"-12"1,8 25-1,-8-25-18,42 13-5,-10-13-6,4-6-6,7-3-20,-4-3-11,-7-11-1,0-4 1,-7-8-2</inkml:trace>
          <inkml:trace contextRef="#ctx0" brushRef="#br0" timeOffset="48584.005">16356 4450 80,'0'0'29,"5"22"0,-21 4 1,-1 10-12,2 14-8,-6-1-3,9 10-1,-3-4-2,8 0-1,2-3-3,5-9 0,9-11-3,0-13-2,12-6-6,-3-15-13,1-9-7,6-3 1,-7-13 0,0 2 1</inkml:trace>
          <inkml:trace contextRef="#ctx0" brushRef="#br0" timeOffset="39129.3144">7989 5046 64,'0'0'27,"27"4"-2,-11-8 1,14 4-2,2 0-13,-2-3-5,4 3-5,-6 3-6,-3-1-12,-25-2-8,25 12 0,-25-12-1,-9 20-2</inkml:trace>
          <inkml:trace contextRef="#ctx0" brushRef="#br0" timeOffset="39300.9342">8009 5240 80,'1'20'31,"-1"-20"-2,27 28 3,-4-17-9,6-10-12,10 1-5,2-4-6,1-8-7,5-6-20,-1 2-3,-9-10-1,2 3 1,-5-6 0</inkml:trace>
          <inkml:trace contextRef="#ctx0" brushRef="#br0" timeOffset="39753.3864">9287 4706 40,'0'0'19,"0"0"1,0 0 2,0 0-3,-16 22-8,16-22-2,-16 28-1,9-7-1,4-1-1,3 5 0,5-4-1,8 4-1,4-5 0,10 3-1,1-5 0,6 3 0,0-3 0,0 1 0,-7 3-1,-4 1 0,-9-2 0,-9 2-1,-12-1 0,-9-1-1,-12-3 0,-6-2-2,-2-7-1,-5-8-2,8-1-4,-1-12-9,5-8-10,12 3 1,1-14-1,8 7 2</inkml:trace>
          <inkml:trace contextRef="#ctx0" brushRef="#br0" timeOffset="39987.4133">9257 4735 93,'16'-11'30,"11"4"1,0-4 1,6-1-15,12 5-7,3-7-4,5 3-2,2-2-2,-1 5-2,-1-1-2,-5 0-1,-3 7-2,-12-2-3,-2 10-11,-6 3-13,-25-9 2,14 25 0,-23-8 0</inkml:trace>
          <inkml:trace contextRef="#ctx0" brushRef="#br0" timeOffset="40299.4493">8901 5407 81,'0'0'32,"16"-3"-1,17-8 2,18-5-6,18 5-15,15-8-4,19 3-2,9-4-2,7 1-2,1-1 0,-8-1-3,-13 1 1,-13 0-3,-17 4-1,-23-1-3,-17 8-5,-29 9-7,0 0-14,0 0 1,-45 7 0,11 14 1</inkml:trace>
          <inkml:trace contextRef="#ctx0" brushRef="#br0" timeOffset="43575.8272">10488 5203 78,'41'-9'23,"12"3"0,-5-15-2,2 1-15,2-1-3,-4-4-3,-2 2-2,-3 4-7,-6 3-8,-12-6-4,0 15-2,-20-9 1,-5 16 0</inkml:trace>
          <inkml:trace contextRef="#ctx0" brushRef="#br0" timeOffset="43794.2525">10563 4952 53,'-30'21'23,"-10"-1"2,12 10 0,-2 2-1,12 0-9,14 5-2,12-3-2,18 3-4,8-6-1,12-3-3,8-1-5,1-8-17,2-10-11,5-2 1,-11-14 0,1-3-2</inkml:trace>
          <inkml:trace contextRef="#ctx0" brushRef="#br0" timeOffset="44340.3156">11490 4751 83,'-2'44'24,"-5"-3"-1,8 13-2,-4-3-17,-1-3-2,3-3-2,-1-12 1,4-6-2,-2-27 3,0 0-1,0 0 2,28-37 2,-12-4 0,7-5 0,2-10 0,5 0 0,0 4-1,2 9 0,-1 9-1,-5 15-1,-1 15-1,-5 17 0,-9 15 0,-8 11-1,-8 4 1,-4 3 0,-4-3-1,1-7 1,3-13 0,9-23 0,0 0 1,0 0-1,32-20 1,-3-8 1,-1-6-1,6 0 1,-2 4-1,0 8 0,-4 12 0,-3 12 0,-3 15-1,-5 14 0,-6 10 0,0 7-2,-4 1-1,-4-1-2,1-1-5,-4-10-22,0-16-2,0-21 0,0 0 1</inkml:trace>
          <inkml:trace contextRef="#ctx0" brushRef="#br0" timeOffset="46056.5135">12640 4760 67,'-17'9'25,"11"15"-2,-12 5 0,8 15-5,1 8-15,5 0 0,4 1-1,15-10 0,4-17-1,8-17 3,5-14-2,2-20 0,-4-11 2,-3-12-2,-8-3 1,-12 1-3,-7 4 2,-7 8-3,-4 8-2,3 12-5,8 18-14,-15-16-3,15 16-1,20 2-1,7 2 1</inkml:trace>
          <inkml:trace contextRef="#ctx0" brushRef="#br0" timeOffset="46462.1602">13247 4425 101,'-4'-25'29,"-10"0"1,-2 9 0,-3 9-18,-5 6-3,7 18-3,1 12-1,5 17-2,0 13 0,6 12-1,5 5-2,3 3-1,5-5-2,-8-10-4,8-5-6,-9-18-11,4-18-7,-3-23 0,0 0 2,-16-7 2,4-13 11,-2-12 8,-6-3 12,2-6 13,2 7 9,0-1 1,7 10 2,6 7-2,3 18-8,19-11-6,4 18-4,9 9-3,6 2-5,3-2-4,9 2-9,-1-6-14,1-8-5,9-2 0,-8-11 1,8-4-1</inkml:trace>
        </inkml:traceGroup>
      </inkml:traceGroup>
      <inkml:traceGroup>
        <inkml:annotationXML>
          <emma:emma xmlns:emma="http://www.w3.org/2003/04/emma" version="1.0">
            <emma:interpretation id="{4AC41480-4F05-4109-A9F2-0D2EB63AE8C5}" emma:medium="tactile" emma:mode="ink">
              <msink:context xmlns:msink="http://schemas.microsoft.com/ink/2010/main" type="line" rotatedBoundingBox="9952,13727 15438,13227 15523,14157 10037,14657"/>
            </emma:interpretation>
          </emma:emma>
        </inkml:annotationXML>
        <inkml:traceGroup>
          <inkml:annotationXML>
            <emma:emma xmlns:emma="http://www.w3.org/2003/04/emma" version="1.0">
              <emma:interpretation id="{A4FB6CB3-D8E4-4ABC-ACFA-DE8C6720681E}" emma:medium="tactile" emma:mode="ink">
                <msink:context xmlns:msink="http://schemas.microsoft.com/ink/2010/main" type="inkWord" rotatedBoundingBox="9952,13727 12960,13453 13045,14383 10037,14657"/>
              </emma:interpretation>
              <emma:one-of disjunction-type="recognition" id="oneOf17">
                <emma:interpretation id="interp85" emma:lang="en-US" emma:confidence="0">
                  <emma:literal>(9+2)"</emma:literal>
                </emma:interpretation>
                <emma:interpretation id="interp86" emma:lang="en-US" emma:confidence="0">
                  <emma:literal>(9+2)?</emma:literal>
                </emma:interpretation>
                <emma:interpretation id="interp87" emma:lang="en-US" emma:confidence="0">
                  <emma:literal>(9+2),</emma:literal>
                </emma:interpretation>
                <emma:interpretation id="interp88" emma:lang="en-US" emma:confidence="0">
                  <emma:literal>(49+2</emma:literal>
                </emma:interpretation>
                <emma:interpretation id="interp89" emma:lang="en-US" emma:confidence="0">
                  <emma:literal>(49+22</emma:literal>
                </emma:interpretation>
              </emma:one-of>
            </emma:emma>
          </inkml:annotationXML>
          <inkml:trace contextRef="#ctx0" brushRef="#br0" timeOffset="36757.8408">4677 5911 54,'0'0'21,"0"0"3,-14 23-2,-4-7-2,-7 10-12,-2 10-3,-6 7 0,1 14 1,-6 3 2,6 15-2,0 1 0,11 10 0,3-8-1,13 2 0,5-7-2,12-7 0,10-13-2,6-12-1,8-13-2,3-10-2,7-9-5,-3-11-13,-1-10-9,3-6 2,-10-9-2,3-3 2</inkml:trace>
          <inkml:trace contextRef="#ctx0" brushRef="#br0" timeOffset="37366.311">5188 6238 33,'-4'-23'21,"4"23"2,-9-31 0,9 31-3,-25-30-5,7 14-3,18 16-2,-41-23-4,22 18-1,-11 7 0,5 10-1,0 6-1,2 12 0,3 2-1,4 9 0,7 2 0,4 1-1,9-7 0,4-5 0,7-8 0,2-12-1,7-10 0,0-11 1,5-9-1,-4-5 0,1-4 1,-1 1 0,-5 1 1,-2 5 0,-18 20 0,25-12 0,-25 12 0,10 34 0,-8-2 0,-2 8-1,4 5 0,-1 1-1,3 2-2,1-10-3,5-3-11,2-12-14,-14-23 0,32 6 0,-32-6-1</inkml:trace>
          <inkml:trace contextRef="#ctx0" brushRef="#br0" timeOffset="37725.1523">5533 6451 74,'0'0'28,"0"0"1,21-12-1,0 10-9,11 2-7,-1-5-3,6 1-6,-2-3-8,-3-2-16,-5-5-8,3 1-1,-10-6 0,1 3-1</inkml:trace>
          <inkml:trace contextRef="#ctx0" brushRef="#br0" timeOffset="37569.1342">5613 6250 72,'26'25'29,"-22"-4"-1,-2 12 0,-8 4-8,3 0-12,-1 6-3,-1 0-3,-2-4-7,3-5-9,-1-8-11,5-26-3,-9 20 1,9-20-2,-11-22 1</inkml:trace>
          <inkml:trace contextRef="#ctx0" brushRef="#br0" timeOffset="38068.3918">6139 6160 58,'0'0'25,"0"0"2,0 0-2,21-13-7,-5 6-4,2 0-3,9 0-4,0 0-1,5 1-3,-6 5-1,-1 6 0,-9 2-1,-5 9-1,-11 4 1,-11 10-1,-7 4 1,-6 8-1,-3 3 1,0 3-1,2 0 1,8-2-1,4-2 1,11-6 0,8-8-2,8-10-1,11-11-6,0-13-13,7-14-8,7-3 0,-2-17 0,6-1-1</inkml:trace>
          <inkml:trace contextRef="#ctx0" brushRef="#br0" timeOffset="38333.6223">6635 6023 101,'0'0'28,"18"30"1,-5-5 1,1 5-18,-2 4-5,6 8-3,-2 5 0,-2 4-2,-5 3 0,-7 3 0,-7-2 0,-8 0-2,-5-5-1,-1-8-1,1-4-3,-7-17-3,11-5-2,-2-16-1,16 0-11,0-18-8,7-10 1,9-1 0,0-13 3</inkml:trace>
          <inkml:trace contextRef="#ctx0" brushRef="#br0" timeOffset="38786.0748">6909 5982 42,'0'0'21,"15"-23"2,-15 23-1,0 0 0,0 0-7,21-16-1,-21 16-1,0 0-3,19-11-2,-19 11 0,27 0-3,-11 3 0,0 1-2,2 1 0,3 2-1,-21-7-1,25 22 0,-25-22-1,7 28 0,-8-10 1,-3 3-1,-1 4 0,-4-2 0,5 1-1,4-3 1,6-5-1,10-2 0,3-10-4,11-6-6,2-11-15,6-10-4,8-3 1,0-12-1,9-1 0</inkml:trace>
        </inkml:traceGroup>
        <inkml:traceGroup>
          <inkml:annotationXML>
            <emma:emma xmlns:emma="http://www.w3.org/2003/04/emma" version="1.0">
              <emma:interpretation id="{62E96990-95CD-4BA6-B893-6FCEAFEBC318}" emma:medium="tactile" emma:mode="ink">
                <msink:context xmlns:msink="http://schemas.microsoft.com/ink/2010/main" type="inkWord" rotatedBoundingBox="14435,13490 15453,13397 15516,14080 14497,14173"/>
              </emma:interpretation>
              <emma:one-of disjunction-type="recognition" id="oneOf18">
                <emma:interpretation id="interp90" emma:lang="en-US" emma:confidence="1">
                  <emma:literal>121</emma:literal>
                </emma:interpretation>
                <emma:interpretation id="interp91" emma:lang="en-US" emma:confidence="0">
                  <emma:literal>12!</emma:literal>
                </emma:interpretation>
                <emma:interpretation id="interp92" emma:lang="en-US" emma:confidence="0">
                  <emma:literal>{21</emma:literal>
                </emma:interpretation>
                <emma:interpretation id="interp93" emma:lang="en-US" emma:confidence="0">
                  <emma:literal>12/</emma:literal>
                </emma:interpretation>
                <emma:interpretation id="interp94" emma:lang="en-US" emma:confidence="0">
                  <emma:literal>[21</emma:literal>
                </emma:interpretation>
              </emma:one-of>
            </emma:emma>
          </inkml:annotationXML>
          <inkml:trace contextRef="#ctx0" brushRef="#br0" timeOffset="40627.0872">8930 5695 95,'-5'25'28,"5"11"1,-6 1 1,1 8-19,1 12-3,-5 3-2,6 9-2,-8-1-1,4 1 0,0-5-1,2-7-2,-1-9 0,5-14-5,4-9-3,-3-25-12,0 0-11,18-9 1,-7-16 0,3 0-1</inkml:trace>
          <inkml:trace contextRef="#ctx0" brushRef="#br0" timeOffset="41079.5392">9179 5841 65,'0'0'26,"23"-12"0,-3 8-1,-3 2-5,7-1-6,0 6-4,-2-1-4,-3 5-1,-19-7-2,23 22 0,-23-6-2,-5 3 0,-7 3 0,-6 1-1,-3 3 1,-3 1 0,0 1 0,4 3 0,0-3 1,8 1 0,5-3 1,7 1-1,7-6 1,9 1-2,4-12 1,8-3 0,6-7-1,1-5-1,1-4-3,-4-10-5,2 4-16,-6-2-8,-8-5 1,-1 5-1,-6-5 0</inkml:trace>
          <inkml:trace contextRef="#ctx0" brushRef="#br0" timeOffset="41516.3898">9812 5676 86,'0'0'29,"0"0"1,13 25 0,-12-9-13,5 14-5,-6 2-3,3 12-2,-4 1-2,-1 8 1,-2 1-3,1-1 0,-4-5-1,3-5-1,0-10-2,3-8-2,4-5-4,-3-20-8,0 0-17,20-4-2,-20 4 1,26-32-2</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9:57.25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BFDC5C7-97F0-4078-A754-25B24FFB0E12}" emma:medium="tactile" emma:mode="ink">
          <msink:context xmlns:msink="http://schemas.microsoft.com/ink/2010/main" type="inkDrawing" rotatedBoundingBox="4500,10892 13904,10671 13906,10767 4502,10988" semanticType="underline" shapeName="Other">
            <msink:sourceLink direction="with" ref="{1BE1DC84-645F-4EDE-9D25-6039B355BFD8}"/>
            <msink:sourceLink direction="with" ref="{41C99233-8521-4998-AACC-1E0ACC44522B}"/>
          </msink:context>
        </emma:interpretation>
      </emma:emma>
    </inkml:annotationXML>
    <inkml:trace contextRef="#ctx0" brushRef="#br0">0 270 24,'16'-5'18,"2"9"1,-18-4-1,42-6-2,-10 6-2,15 0-3,6 2-1,7-2-3,12 2-1,6-2-2,12 2-1,12-2 0,8-4-2,9 1 1,8-3-1,8 1 1,11-4 0,7 2 0,1-4 1,5-1-1,3 3 2,-6-4-2,6 4 0,-4-3 0,-1 3 0,-4-3 0,-6 5-1,-1-1 1,-3 3 0,-1 2-1,-3-1 1,-4 2-1,0 2 0,-2-2 1,2 2-1,-3 0 1,2-1 0,-3-1-1,4 2 1,-7-4 0,0 3 0,-3-1 0,-2 0 0,-6-2-1,-3 3 0,-4-3 0,-1 1 0,-1-1 0,3 0-1,-7 1 1,3-1 0,2 3 0,-3-1-1,-4 2 1,-1 0 0,-3 0-1,-2 0 1,0 0 0,4 0-1,-6 0 1,4-2 0,0 0 0,1 2 0,-3 0 0,-1-2 0,-5 2 0,-1 0-1,-3 0 1,1 0 0,-2-1-1,-1-1 0,1-2 1,0 3-1,3-5 1,-1 3-1,-2-1 1,-1 1 0,-4-1-1,-2 0 1,-1 3-1,-1-1 1,-5 2-1,0 0 1,0 2-1,-5-1 1,-2 1 0,-5 2 0,-6-1 0,-5 3 0,-7-3 0,-2 3 0,-1-3 0,-3 2 1,1-1-2,-2-2 1,-2 0 0,-4-2-1,-1-2-1,-9-5-3,-18 7-5,7-16-14,-7 16-10,-34-23-1,0 8 0,-8 1 0</inkml:trace>
  </inkml:traceGroup>
</inkml:ink>
</file>

<file path=ppt/ink/ink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40:07.32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7CD9F7D-EADC-4D42-AB99-5EC66E0CD11D}" emma:medium="tactile" emma:mode="ink">
          <msink:context xmlns:msink="http://schemas.microsoft.com/ink/2010/main" type="inkDrawing" rotatedBoundingBox="15966,10417 21169,10338 21170,10430 15967,10509" semanticType="underline" shapeName="Other">
            <msink:sourceLink direction="with" ref="{3B7060F5-FBAF-47A2-A12E-9CF168A2AADF}"/>
          </msink:context>
        </emma:interpretation>
      </emma:emma>
    </inkml:annotationXML>
    <inkml:trace contextRef="#ctx0" brushRef="#br0">0 76 49,'0'0'23,"0"0"4,19 13-1,15-15-3,12 2-8,15-2-2,10 7-3,7-3-2,9 3-3,6 1-1,3 3-2,5 0-1,2 1 0,2-1 0,9-4 0,3-1-1,6-4 0,5-2 1,4-1-1,1-4 0,6-1 0,-2 1 0,0-2 0,-2 4 0,-3 0 1,-1 1-1,1 2 0,0 2 0,-1-1 0,3 1 0,-1-2 0,-1 0 0,-2 0 0,-6-3 1,-5 1-1,-3-3 0,-4 2 0,-5 0 0,-1 1 0,1-1 1,3 1 0,4 1-1,4 3 1,-3 0 0,1 1 0,-4-1-1,-11-1-3,-14-1-2,-15-5-6,-19 0-14,-14 1-6,-39 6 1,0 0-1,-23-26 1</inkml:trace>
  </inkml:traceGroup>
</inkml:ink>
</file>

<file path=ppt/ink/ink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40:12.16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C3D9443-B5B5-43F5-A11D-A534C75D963A}" emma:medium="tactile" emma:mode="ink">
          <msink:context xmlns:msink="http://schemas.microsoft.com/ink/2010/main" type="inkDrawing" rotatedBoundingBox="22670,10123 24824,10125 24823,10190 22669,10189" semanticType="underline" shapeName="Other">
            <msink:sourceLink direction="with" ref="{3B7060F5-FBAF-47A2-A12E-9CF168A2AADF}"/>
          </msink:context>
        </emma:interpretation>
      </emma:emma>
    </inkml:annotationXML>
    <inkml:trace contextRef="#ctx0" brushRef="#br0">0 28 77,'32'0'31,"5"-4"-1,25 6 3,16 0-13,20-6-5,25 8-5,12-4-3,20 7-1,7-2-2,12 4-1,2-2-1,-2-1-1,-6-5 0,-12-4-1,-19-2-3,-27-6-1,-21 4-5,-33-9-8,-24 3-10,-32 13-7,0 0 1,-45-10 0,-3 11 2</inkml:trace>
  </inkml:traceGroup>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5:11.99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1BB5E18-8719-4611-A1D4-684307632E31}" emma:medium="tactile" emma:mode="ink">
          <msink:context xmlns:msink="http://schemas.microsoft.com/ink/2010/main" type="inkDrawing" rotatedBoundingBox="5983,10582 22777,10903 22703,14742 5910,14420" hotPoints="22538,11101 22558,14277 5991,14384 5971,11209" semanticType="enclosure" shapeName="Rectangle">
            <msink:sourceLink direction="with" ref="{71F36966-9D69-4DEB-B87C-77BCEBD07F97}"/>
          </msink:context>
        </emma:interpretation>
      </emma:emma>
    </inkml:annotationXML>
    <inkml:trace contextRef="#ctx0" brushRef="#br0">14 526 53,'4'-25'23,"-4"25"2,11-25-3,-11 25-4,0 0-5,10 37-3,-3 10-1,1 26-5,0 26 1,1 38-2,0 32 0,0 32-2,-2 25 0,-5 18-2,-2 7 1,-5 1 0,-4-10-1,-2-18 1,-3-23-1,-2-28 1,2-27 1,-1-33 0,5-27-1,3-31 0,10-23 1,13-25-1,11-19 0,17-15 0,17-9 1,15-1-1,19 1 1,13 4-1,17 7 1,12 8 0,16 6 0,16 6 0,12 5 1,16 1-1,22 5 1,18-3-1,21 3 2,19-3-1,15 3 0,16-3 0,15 2 0,12-1 0,6 3 0,6 0-1,5-1 1,-3-1-1,5 0 1,-4 1-1,-1-1 0,-4 4-1,2 5 0,1 0 0,1 1 0,1 2-1,-1-1 1,0-1-1,-6-1 0,2-11 1,-5-4-1,-9-5 0,-9 6 1,-6-3-1,-12 3 0,-10 3 0,-10 1 1,-11 6-1,-14 1 0,-3 3 1,-3-7-1,-11 2 1,-4-2 1,-1-3-1,-8 0 0,-5-4 0,-3 1 1,-13-1-1,-9 2 1,-7 0-1,2 1 1,-7 3-1,-2-1 1,-4-1-1,-5 1 0,-5 0 1,-5-1-1,-15-4 1,-12-2-1,-13-1 0,-11-5 0,-13 1 0,-11 0 0,-11-3 0,-7-1 0,-9 0 0,-11-1-1,-14-4 1,-14-6 0,-13-6 0,-10-6 0,-12-12 0,-10-11 0,-8-18 0,-6-15 0,-2-14 1,4-11-1,0-15 1,2-12-1,1-10 1,5-8 1,0-1-1,5-5 1,5-3-1,3-2 0,7-3 1,10 2-1,3-3 1,8 8-2,5 10 1,4 13-1,-1 15 1,0 15-1,-7 16 1,-6 18-1,-4 18 0,-7 10 0,-4 9 1,-6 11-2,-2 6 2,-3 6-2,-2 6 1,-4 5 0,-4 4 0,-10 6 0,-2 1 0,-10 5 0,-9 2 0,-11 0 0,-9 2 0,-15 1 0,-14 1 0,-9 1 0,-17 0 0,-13 0 0,-10 1 0,-10-3 0,-13 0 0,-4 1 0,-12-2 0,-6-3 1,-2 0-1,-5-1 0,-10 0 0,0-2 0,-6 0 0,0 3 0,-3 0 0,0 1 0,2 0 0,-1 0 0,6 2 0,0-2 0,4 1 0,-2-1 0,7-2 0,1 2 0,-1 0 0,4-3 0,-1 1 0,4 0 0,-2-2 0,6 0 1,-2-1-1,1-2 0,4 0 0,6-2 0,1-2 1,2-2-1,9 1 0,2-1 0,5-1 1,9-2-1,-2 0 0,5-1 0,3 1 0,2 2 0,3-2 0,3 2 0,0-1 0,-1 3 1,2 1-1,0 0 0,1 4 0,-4-2 0,2 0-1,-3 2 1,-1-1 0,1-1 0,-1 4 0,1-2 0,1 0-1,4-1 1,0 3 0,4-1 0,-1 1 0,4 0 0,4-3 0,1 1 0,1-4-1,-1-1 1,-1-3 0,-1-1 0,-1-2 0,-2 1-1,-5 0 1,1 1 0,-3 4-1,-4 1 1,4 2 0,2 2 0,5 3-1,0-1 1,7 3 0,2-2 0,6 2 0,4 0-1,4 2 1,2 0 0,6-2 0,6 0 0,4-1 0,7-3 0,5-3 0,4 0 1,4-3-1,5-3 0,1 1 1,-1-2-1,0 2 1,2 1-1,-3-1 0,7 3 0,2 2 1,8-2-2,9 4 1,10-2-2,10 2-1,6-4-2,20 2-7,-16 2-10,16-2-12,0 0 0,9-18 1,-9 18 0</inkml:trace>
  </inkml:traceGroup>
</inkml:ink>
</file>

<file path=ppt/ink/ink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40:19.90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2D4AC3A-739B-46C7-8DEF-1A0290134792}" emma:medium="tactile" emma:mode="ink">
          <msink:context xmlns:msink="http://schemas.microsoft.com/ink/2010/main" type="inkDrawing" rotatedBoundingBox="9923,13434 12666,13248 12671,13325 9928,13511" semanticType="underline" shapeName="Other">
            <msink:sourceLink direction="with" ref="{F629D788-87F6-445E-8CF6-AE347FA5AF2E}"/>
          </msink:context>
        </emma:interpretation>
      </emma:emma>
    </inkml:annotationXML>
    <inkml:trace contextRef="#ctx0" brushRef="#br0">0 180 104,'11'20'32,"42"-11"0,31-16 1,30-11-23,33 0-2,27-7-2,27 4-1,20-4-2,8 7 0,1 2-1,-4 7-1,-7-1 0,-20 1 0,-21 2-1,-29-2-1,-30 3-3,-28-2-2,-25 6-4,-34-2-12,-32 4-12,-5 20 1,-31-6 1,-17 13-1</inkml:trace>
  </inkml:traceGroup>
</inkml:ink>
</file>

<file path=ppt/ink/ink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40:07.78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55A34CC-55D8-4644-9A9A-B0A38EF8ADF0}" emma:medium="tactile" emma:mode="ink">
          <msink:context xmlns:msink="http://schemas.microsoft.com/ink/2010/main" type="writingRegion" rotatedBoundingBox="17025,10807 19795,10526 19866,11227 17096,11508"/>
        </emma:interpretation>
      </emma:emma>
    </inkml:annotationXML>
    <inkml:traceGroup>
      <inkml:annotationXML>
        <emma:emma xmlns:emma="http://www.w3.org/2003/04/emma" version="1.0">
          <emma:interpretation id="{5DF82E35-2E83-4D62-9101-42AFE4A2F81A}" emma:medium="tactile" emma:mode="ink">
            <msink:context xmlns:msink="http://schemas.microsoft.com/ink/2010/main" type="paragraph" rotatedBoundingBox="17025,10807 19795,10526 19866,11227 17096,11508" alignmentLevel="1"/>
          </emma:interpretation>
        </emma:emma>
      </inkml:annotationXML>
      <inkml:traceGroup>
        <inkml:annotationXML>
          <emma:emma xmlns:emma="http://www.w3.org/2003/04/emma" version="1.0">
            <emma:interpretation id="{A967F0BE-8A98-4630-82FE-4E44C93A5563}" emma:medium="tactile" emma:mode="ink">
              <msink:context xmlns:msink="http://schemas.microsoft.com/ink/2010/main" type="line" rotatedBoundingBox="17025,10807 19795,10526 19866,11227 17096,11508"/>
            </emma:interpretation>
          </emma:emma>
        </inkml:annotationXML>
        <inkml:traceGroup>
          <inkml:annotationXML>
            <emma:emma xmlns:emma="http://www.w3.org/2003/04/emma" version="1.0">
              <emma:interpretation id="{ACA90596-F96F-4EFC-9CAB-757A3A71F54F}" emma:medium="tactile" emma:mode="ink">
                <msink:context xmlns:msink="http://schemas.microsoft.com/ink/2010/main" type="inkWord" rotatedBoundingBox="17025,10807 19795,10526 19866,11227 17096,11508"/>
              </emma:interpretation>
              <emma:one-of disjunction-type="recognition" id="oneOf0">
                <emma:interpretation id="interp0" emma:lang="en-US" emma:confidence="0">
                  <emma:literal>(3x+2)2</emma:literal>
                </emma:interpretation>
                <emma:interpretation id="interp1" emma:lang="en-US" emma:confidence="0">
                  <emma:literal>(3×+232</emma:literal>
                </emma:interpretation>
                <emma:interpretation id="interp2" emma:lang="en-US" emma:confidence="0">
                  <emma:literal>(3×+2)?</emma:literal>
                </emma:interpretation>
                <emma:interpretation id="interp3" emma:lang="en-US" emma:confidence="0">
                  <emma:literal>(33×+232</emma:literal>
                </emma:interpretation>
                <emma:interpretation id="interp4" emma:lang="en-US" emma:confidence="0">
                  <emma:literal>(23×+232</emma:literal>
                </emma:interpretation>
              </emma:one-of>
            </emma:emma>
          </inkml:annotationXML>
          <inkml:trace contextRef="#ctx0" brushRef="#br0">11792 2986 67,'0'0'23,"-32"0"1,9 18 1,-13 11-16,-1 3 1,1 14-1,-6 5 1,6 12-3,0 1 0,10 9-2,3-8-2,8 1 1,10-5-3,12-10 0,11-6-2,9-13-2,12-9-2,-2-18-7,9-12-15,4-2-1,-7-17-1,3-3 0,-12-12 2</inkml:trace>
          <inkml:trace contextRef="#ctx0" brushRef="#br0" timeOffset="390.045">11979 3150 83,'16'-21'28,"14"10"-1,-5-2-1,0 10-12,3 5-6,-6 5-4,-8 9-2,-5 3-1,-11 5-1,-12 4 0,-8 0 1,-3-1-2,-1 2 1,1-6 0,5-6 0,4-1-1,16-16 1,-9 20-1,9-20 1,25 14 0,-7-7 0,7 2 0,0 2 0,-2 1 1,-2 1-1,-3 3 1,-18-16 0,14 28 0,-15-12 0,1-16 0,-34 23 0,11-15-2,-6-5 0,1 1-3,-1-8-6,6-5-14,23 9-4,-27-23 0,27 23 0,2-39 0</inkml:trace>
          <inkml:trace contextRef="#ctx0" brushRef="#br0" timeOffset="608.4701">12342 3230 83,'23'11'28,"5"12"1,-7-2 1,3 6-16,0 7-4,-2-2-3,4 1-3,-4-4-2,-1-4-1,1-7-2,-5-10-2,5-4-5,-6-11-10,-4-9-12,4 0 1,-3-7 0,3 3-1</inkml:trace>
          <inkml:trace contextRef="#ctx0" brushRef="#br0" timeOffset="795.6918">12742 3267 65,'-20'6'25,"-1"1"1,5 12 0,-9 6-10,-4 2-4,-1 7-5,-5 3-2,1 0-2,-2-3-2,10-5-3,4-6-6,22-23-11,-21 9-7,21-9 0,28-31-2,1 5 1</inkml:trace>
          <inkml:trace contextRef="#ctx0" brushRef="#br0" timeOffset="1154.5329">12843 3369 68,'0'0'29,"25"-22"-1,-4 17 0,2 0-3,2-2-13,6 1-6,-5 1-7,-3-2-13,-5-2-15,2 5 1,-20 4 0,28-16-2</inkml:trace>
          <inkml:trace contextRef="#ctx0" brushRef="#br0" timeOffset="982.9134">12880 3246 82,'0'0'28,"31"36"-1,-24-13 0,0 7-13,0 4-8,-3 1-4,-4-3-6,-2 0-12,-2-1-9,-6-14-2,10-17 0,-22 16-2</inkml:trace>
          <inkml:trace contextRef="#ctx0" brushRef="#br0" timeOffset="1435.3656">13217 3178 65,'17'-12'28,"10"8"1,-4-6-1,4 6-2,-2 2-14,-6 2-4,1 9-3,-20-9-3,9 25 0,-20-7-1,-5 7-1,-7 3 1,-2 6 0,-3 0 0,3 3 0,3-1 0,10-2 0,5-2 0,9-6 0,7-6 0,7-6-2,8-7 0,3-7-2,9-3-6,-4-6-17,2-11-5,3 1 1,-5-10-1,0 4 2</inkml:trace>
          <inkml:trace contextRef="#ctx0" brushRef="#br0" timeOffset="1950.225">13597 2899 82,'0'0'29,"34"23"0,-16-3 1,3 5-12,9 12-7,-3 4-2,3 9-4,-7 0 0,-1 3-2,-13 0 0,-4-1-2,-10-2 0,-6-8-1,-5-4 0,-5-12-1,-1-2-2,-3-14-3,25-10-12,-30 6-14,14-21 1,6-1 0,-1-9-1</inkml:trace>
          <inkml:trace contextRef="#ctx0" brushRef="#br0" timeOffset="2293.4645">13907 3009 64,'19'-21'26,"3"14"0,-3-2 1,10 2-6,-3 5-8,-2 0-5,-1 4-3,-23-2-1,19 16 0,-19-16-2,-14 34 0,0-9 0,-2 3 0,2 1 0,5 1 0,3-5 0,13 0-1,8-9-2,6-7-2,6-6-11,3-6-16,-2-11-1,4-2 1,-5-11-1</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40:12.69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CEB5CB1-758B-4685-A42B-638B4A9F21E8}" emma:medium="tactile" emma:mode="ink">
          <msink:context xmlns:msink="http://schemas.microsoft.com/ink/2010/main" type="writingRegion" rotatedBoundingBox="22180,10796 24874,10496 24970,11353 22276,11654"/>
        </emma:interpretation>
      </emma:emma>
    </inkml:annotationXML>
    <inkml:traceGroup>
      <inkml:annotationXML>
        <emma:emma xmlns:emma="http://www.w3.org/2003/04/emma" version="1.0">
          <emma:interpretation id="{0517449A-9183-4D7F-82E2-6DE95C92DEE7}" emma:medium="tactile" emma:mode="ink">
            <msink:context xmlns:msink="http://schemas.microsoft.com/ink/2010/main" type="paragraph" rotatedBoundingBox="22180,10796 24874,10496 24970,11353 22276,11654" alignmentLevel="1"/>
          </emma:interpretation>
        </emma:emma>
      </inkml:annotationXML>
      <inkml:traceGroup>
        <inkml:annotationXML>
          <emma:emma xmlns:emma="http://www.w3.org/2003/04/emma" version="1.0">
            <emma:interpretation id="{CADF2FF3-3598-4ABE-BB88-50FCEABFEF92}" emma:medium="tactile" emma:mode="ink">
              <msink:context xmlns:msink="http://schemas.microsoft.com/ink/2010/main" type="line" rotatedBoundingBox="22180,10796 24874,10496 24970,11353 22276,11654"/>
            </emma:interpretation>
          </emma:emma>
        </inkml:annotationXML>
        <inkml:traceGroup>
          <inkml:annotationXML>
            <emma:emma xmlns:emma="http://www.w3.org/2003/04/emma" version="1.0">
              <emma:interpretation id="{B95C7295-6C32-47DE-A701-73B0C2745E8C}" emma:medium="tactile" emma:mode="ink">
                <msink:context xmlns:msink="http://schemas.microsoft.com/ink/2010/main" type="inkWord" rotatedBoundingBox="22180,10796 24874,10496 24970,11353 22276,11654"/>
              </emma:interpretation>
              <emma:one-of disjunction-type="recognition" id="oneOf0">
                <emma:interpretation id="interp0" emma:lang="en-US" emma:confidence="0">
                  <emma:literal>(3X+2)2</emma:literal>
                </emma:interpretation>
                <emma:interpretation id="interp1" emma:lang="en-US" emma:confidence="0">
                  <emma:literal>(3×+22</emma:literal>
                </emma:interpretation>
                <emma:interpretation id="interp2" emma:lang="en-US" emma:confidence="0">
                  <emma:literal>(3×+212</emma:literal>
                </emma:interpretation>
                <emma:interpretation id="interp3" emma:lang="en-US" emma:confidence="0">
                  <emma:literal>(3×+2)'</emma:literal>
                </emma:interpretation>
                <emma:interpretation id="interp4" emma:lang="en-US" emma:confidence="0">
                  <emma:literal>(3×+252</emma:literal>
                </emma:interpretation>
              </emma:one-of>
            </emma:emma>
          </inkml:annotationXML>
          <inkml:trace contextRef="#ctx0" brushRef="#br0">16868 2977 48,'0'0'21,"0"0"3,-33 13 0,13 10-6,-3 9-5,-4 5-1,-1 13-2,-4 5-1,5 9-2,-1 0-1,8 8 0,6-7-2,7-2-1,7-5-1,10-8-2,12-9-2,3-13-3,8-10-7,6-12-13,2-15-4,11-9-1,-6-16 1,8-3 0</inkml:trace>
          <inkml:trace contextRef="#ctx0" brushRef="#br0" timeOffset="405.6468">17149 3022 97,'20'-5'28,"-2"-3"0,7 7-1,7 1-16,-9 3-5,0 8-2,-11 5-2,-8 2-2,-11 7 0,-9 1-1,-7 1 1,-4 0-1,0-4 0,6 0 0,3-7 1,7 0 0,11-16 0,6 23-1,-6-23 1,25 23 0,-9-9 0,0 2 1,-2 2-1,-2 0 0,-4 2 1,-3-3-1,-5-1 1,-5 0 0,5-16-1,-27 25 1,7-16-1,-6-5-1,-5-3-2,-4-6-1,6-2-7,-3-5-11,4-8-6,12 0-1,3-6 0,17 3 2</inkml:trace>
          <inkml:trace contextRef="#ctx0" brushRef="#br0" timeOffset="608.4701">17510 3178 93,'24'22'29,"2"12"2,-4-1 1,-1 1-18,11 9-5,-4-4-3,3 0-3,-3-2-1,-1-6-3,-6-5-4,-21-26-9,25 16-17,-25-16 0,0 0 0,18-26-1</inkml:trace>
          <inkml:trace contextRef="#ctx0" brushRef="#br0" timeOffset="811.2936">17838 3216 78,'-9'19'28,"-7"-4"-1,2 9 0,-10 5-12,-8 1-6,0 4-3,-8 2-2,0-1-1,5-3-3,1-5-3,13-4-10,12-7-16,9-16 1,0 0 0,14-18-2</inkml:trace>
          <inkml:trace contextRef="#ctx0" brushRef="#br0" timeOffset="1216.9402">17962 3324 94,'0'0'30,"29"-7"0,-10 4 1,6-1-17,9 2-5,-2-1-5,2-3-3,-2 5-8,-7-5-13,-6-4-12,-1 4 2,-18 6 0,18-21-1</inkml:trace>
          <inkml:trace contextRef="#ctx0" brushRef="#br0" timeOffset="1045.3206">18064 3219 100,'0'0'30,"26"29"0,-22-10 0,-2 4-19,5 11-4,-9-2-3,-3 4-1,1-2-2,-3-4-2,2-5-2,-6-9-4,11-16-6,0 0-8,-25 3-10,25-3 1,-3-28-1,1 12 2</inkml:trace>
          <inkml:trace contextRef="#ctx0" brushRef="#br0" timeOffset="1560.1797">18355 3109 86,'27'-14'28,"-27"14"1,37-14 0,-10 10-14,-4-5-7,9 9-3,-5 0-2,0 5-2,-6 4 0,-9 7-1,-8 4 0,-6 5 0,-12 3 0,-7 3 0,-8 4 1,2 1 0,-3-1 1,5 1-1,7-4 1,4 0 0,11-4-1,8-1 1,9-7-2,6-8 0,3-3-2,0-13-4,9-1-8,0-7-17,-2-13 0,2 0 1,-3-11-1</inkml:trace>
          <inkml:trace contextRef="#ctx0" brushRef="#br0" timeOffset="1872.216">18885 2958 101,'0'0'29,"4"21"0,-4-5 1,0 7-20,9 9-4,-2 2-3,4 9-1,1 3 0,4 6-1,-5 3-1,-2 2 1,-8-4 0,-2 0 0,-6-5-1,-4-8-1,-5-5-1,-5-8-3,5-8-7,-4-10-10,2-12-9,18 3 0,-14-29 1,16 6 0</inkml:trace>
          <inkml:trace contextRef="#ctx0" brushRef="#br0" timeOffset="2262.2607">19117 2789 67,'0'0'27,"23"-14"0,-5 12 0,-18 2-7,24-2-5,-24 2-6,24 11-2,-24-11-2,5 26-1,-9-6 0,-6 0-1,-5 4 1,-4 0 0,3 4-1,2-5 1,3 2-1,7-7 0,10-2 0,-6-16-1,26 16-1,-4-13-4,-1-8-6,2-2-21,-1 2-4,-22 5 1,26-20 0,-20 4-1</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40:52.58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AC54D8D9-8079-4594-8231-5BE373BE33EA}" emma:medium="tactile" emma:mode="ink">
          <msink:context xmlns:msink="http://schemas.microsoft.com/ink/2010/main" type="inkDrawing" rotatedBoundingBox="16671,2141 25011,2355 24934,5380 16593,5166" hotPoints="24826,2477 24902,4740 16775,5015 16698,2753" semanticType="enclosure" shapeName="Rectangle">
            <msink:sourceLink direction="with" ref="{99500D82-EA4B-4F8F-B833-0A158A9C3155}"/>
            <msink:sourceLink direction="with" ref="{102056B9-DE74-41DD-AA52-B2BE2AC1163F}"/>
            <msink:sourceLink direction="with" ref="{FCFE54C8-B237-47FE-81CA-6CE76509D87A}"/>
          </msink:context>
        </emma:interpretation>
      </emma:emma>
    </inkml:annotationXML>
    <inkml:trace contextRef="#ctx0" brushRef="#br0">186 503 49,'0'0'22,"-21"21"2,12 13 0,-4 14-4,8 23-11,3 24-2,4 20-1,5 24-1,-3 14-1,-1 14-2,4 6 0,-8 1-1,-10-3-1,0-11 2,-8-13-1,-6-15 1,-2-16 0,4-15-1,-2-17 1,9-13-1,9-16 1,5-12 0,11-17-1,11-10 0,13-16 1,14-5 0,8-9 1,14-4 0,13-3 0,16 1 0,10-1 1,15 7-1,11-2 0,13 7 0,17-4-1,12 4 1,12-1-2,12 1 1,6 0-1,16 3 0,6-1 0,5 0 0,4 2 0,-1-4-1,-1-2 1,0-1-1,-4-2 1,-3-2-1,-8 0 0,-5 0 1,-6-2-1,-3 5 0,-3 3 1,-2 1-1,-6 0 0,-4 4 0,-8-1 0,0 1 1,-9 0-1,-5-1 0,-12 1 0,-13 0 0,-7-1 0,-11 1 0,-7 1 0,-12 3 0,-9-3 0,-6 2 0,-8-1 0,-4-1 0,-9-1 0,-7 1 0,-9-1 0,-5-2 0,-7 1 0,-8 1 0,-1 2 0,-4-1 0,-5 2 0,-2 0-1,-1 1 1,-4-1 0,-2 0 0,-16 2 1,26 0-1,-26 0-1,29 0 1,-10 0 0,6 0 1,4 2-1,4 0 0,3-2 0,3 0 0,0-2 0,-3 0-1,-4-1 1,-5-3 0,-6 3 0,-5-3-1,-16 6 1,18-7-1,-18 7 1,0 0 0,0 0 0,0 0-1,10-18 1,-10 18 0,0-17 1,0-1-1,-3-5 0,-1-6 0,-3-12 1,0-8-1,2-10 1,-2-7-1,-1-5 2,3-7-2,2-4 1,1-4-1,4 3 1,-2-4 0,0 1-1,-2-6 1,-4-4-1,-1 1 0,0 1 0,-2 2 1,0-1 0,1 8-1,2 5 1,1 7-1,5 5 1,0 1-1,3 1 0,1-2 1,0 4-2,1 6 1,-2 1 0,1 7 1,-2 7-1,1 11 0,-1 9 0,-2 23 0,2-21 0,-2 21 0,0 0 0,0 0 0,0 0 0,0 0 0,-18 14 1,18-14-1,-30 18 0,5-11 0,-9 2-1,-10-2 1,-8-2 0,-12-1 0,-11-3 0,-14 1 0,-8 0 0,-8 0 0,-14 1 0,-10 1 0,-11-2-1,-9 1 1,-8 1 0,-7 1 0,-6 0 0,-10 1-1,-1 1 1,-12 0 0,0 6 0,-5-3 0,2 3-1,-5 1 1,0-2 0,4 4 0,-2-1 0,10-1-1,-1 0 1,3 0 0,6 2 0,5-2 0,1 2 0,5-3 0,4-1 0,1-1 1,6 0-1,5-2 0,2 0 0,5-2 0,8 0 1,-1-2-1,8 2 0,0-1 0,8-1 1,3 0-1,7 2 0,2 0 0,5 1 0,9 0 1,6 1-1,5 0 0,7 2 0,1 0 0,8-1 0,6-3 0,0 0 0,5-3 0,3 0 1,6-3-1,1 1 0,5-2 0,4 0 0,8-2 0,4 2 0,6 0 0,5 0 0,18 0 0,-23 0 0,23 0 0,0 0 0,-20-5 1,20 5-1,0 0 0,-23-9 0,23 9 0,-26-7-1,8 2 1,0 1 0,0 2 0,1 1-1,1 2 1,16-1-1,-24 13 1,24-13 0,-5 26-1,7-9 1,1 0 0,8 3 0,-6-2 0,3-2 2,-8-16-2,8 21 1,-8-21-1,0 0 1,6 20-2,-6-20-1,-4 24-2,1-8-9,4 11-20,7 2-3,-1-4 2,5-6-1</inkml:trace>
  </inkml:traceGroup>
</inkml:ink>
</file>

<file path=ppt/ink/ink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0:26.25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02E8272-73A5-416F-9AB4-2F067B9DA86A}" emma:medium="tactile" emma:mode="ink">
          <msink:context xmlns:msink="http://schemas.microsoft.com/ink/2010/main" type="writingRegion" rotatedBoundingBox="2987,11087 23471,11136 23464,14264 2980,14216"/>
        </emma:interpretation>
      </emma:emma>
    </inkml:annotationXML>
    <inkml:traceGroup>
      <inkml:annotationXML>
        <emma:emma xmlns:emma="http://www.w3.org/2003/04/emma" version="1.0">
          <emma:interpretation id="{E1831472-779B-401E-B8E0-D43B72AD33C7}" emma:medium="tactile" emma:mode="ink">
            <msink:context xmlns:msink="http://schemas.microsoft.com/ink/2010/main" type="paragraph" rotatedBoundingBox="3008,11185 11147,11035 11168,12136 3029,12286" alignmentLevel="1"/>
          </emma:interpretation>
        </emma:emma>
      </inkml:annotationXML>
      <inkml:traceGroup>
        <inkml:annotationXML>
          <emma:emma xmlns:emma="http://www.w3.org/2003/04/emma" version="1.0">
            <emma:interpretation id="{9B9C8F3F-10F2-4C76-84F2-40FF7B76BB61}" emma:medium="tactile" emma:mode="ink">
              <msink:context xmlns:msink="http://schemas.microsoft.com/ink/2010/main" type="line" rotatedBoundingBox="3008,11185 11147,11035 11168,12136 3029,12286"/>
            </emma:interpretation>
          </emma:emma>
        </inkml:annotationXML>
        <inkml:traceGroup>
          <inkml:annotationXML>
            <emma:emma xmlns:emma="http://www.w3.org/2003/04/emma" version="1.0">
              <emma:interpretation id="{10C366A3-8375-4C0E-BC91-42A0F4116129}" emma:medium="tactile" emma:mode="ink">
                <msink:context xmlns:msink="http://schemas.microsoft.com/ink/2010/main" type="inkWord" rotatedBoundingBox="3008,11185 11147,11035 11168,12136 3029,12286"/>
              </emma:interpretation>
              <emma:one-of disjunction-type="recognition" id="oneOf0">
                <emma:interpretation id="interp0" emma:lang="en-US" emma:confidence="0">
                  <emma:literal>va2=6\i--sinxt</emma:literal>
                </emma:interpretation>
                <emma:interpretation id="interp1" emma:lang="en-US" emma:confidence="0">
                  <emma:literal>447=6×2-5 t</emma:literal>
                </emma:interpretation>
                <emma:interpretation id="interp2" emma:lang="en-US" emma:confidence="0">
                  <emma:literal>447=6×-2-5 t</emma:literal>
                </emma:interpretation>
                <emma:interpretation id="interp3" emma:lang="en-US" emma:confidence="0">
                  <emma:literal>va2=6\i--sinx+</emma:literal>
                </emma:interpretation>
                <emma:interpretation id="interp4" emma:lang="en-US" emma:confidence="0">
                  <emma:literal>44=6×-2-5 t</emma:literal>
                </emma:interpretation>
              </emma:one-of>
            </emma:emma>
          </inkml:annotationXML>
          <inkml:trace contextRef="#ctx0" brushRef="#br0">0 0 38,'0'0'20,"0"0"1,16 43-1,-7-9-7,3 14-5,-1 10-2,3 12-3,-3 5-1,-1-3-1,-1-2-1,2-11 0,-2-13 0,2-16 0,-11-30 0,30 5 1,-11-33-2,-1-17 2,3-13-1,1-10 1,1-5-1,0 2 0,2 5-4,-4 9-8,4 20-8,-11 5-1,4 21-1,-18 11 1</inkml:trace>
          <inkml:trace contextRef="#ctx0" brushRef="#br0" timeOffset="340.8294">875-203 52,'0'0'20,"-14"20"2,-4-2-2,0 14-9,-3 9-3,-4 10-1,2 12 0,-4 6-1,7 9 0,-1 4-1,7 7-1,1-7 0,8-6-2,7-5-1,5-10 0,7-11-2,4-16-6,12-13-11,6-9-8,-4-15 0,7-8-1,-7-17 1</inkml:trace>
          <inkml:trace contextRef="#ctx0" brushRef="#br0" timeOffset="621.689">1284 23 39,'-18'-19'22,"18"19"0,-21 2 1,21-2-7,-30 33-4,12-2-3,-2 11-3,1 8-1,1 12-1,0 6-1,7 1 0,6-1-2,7-4 0,10-9-1,8-10-1,5-12-5,3-11-7,-3-17-11,7-3 0,-10-13-2,2 0 1</inkml:trace>
          <inkml:trace contextRef="#ctx0" brushRef="#br0" timeOffset="850.5745">1095 249 70,'0'0'28,"0"0"-1,25 9 0,2-9-11,3 0-5,9 0-5,2 0-3,2-2-4,3 2-6,-5-3-10,-3-6-9,1 4-2,-9-13 0,2 2 0</inkml:trace>
          <inkml:trace contextRef="#ctx0" brushRef="#br0" timeOffset="1117.441">1636-187 57,'0'0'26,"0"0"0,23 9 0,-23-9-8,20 34-6,-4-2-1,3 2-5,8 10-1,-2 3-2,2 3 0,-4 5-1,0 0 0,-7-4-1,-5 1 0,-10-2 0,-6-4-1,-6-2-1,-6-6-2,2-4-5,-4-11-8,19-23-13,-16 19 0,16-19 0,7-28-1</inkml:trace>
          <inkml:trace contextRef="#ctx0" brushRef="#br0" timeOffset="1381.3088">2068 63 86,'0'0'28,"2"21"0,-2-21 1,0 0-19,34 7-3,-13-9-2,6 0-3,-2 1 0,2-1-2,1 4-1,-5-2-2,2 7-3,-7-5-6,-2 3-10,-16-5-6,21 7 0,-21-7-1,0 0 2</inkml:trace>
          <inkml:trace contextRef="#ctx0" brushRef="#br0" timeOffset="1563.218">2163 203 64,'-2'30'28,"2"-30"0,21 25 0,-5-14-5,0-2-13,7 1-4,1 1-9,-5 0-18,-3-8-5,7 3-2,-7-10-1,7 2 1</inkml:trace>
          <inkml:trace contextRef="#ctx0" brushRef="#br0" timeOffset="24378.0764">1517 27 57,'0'0'25,"0"0"1,-20 21-1,8 1-9,-8-1-3,1 13-1,-10-2-4,1 7-1,-8 0-2,-3 6 0,-5 1-2,-2 5-1,-6-1 0,6 0 0,1-4-1,4-3-1,9-9 0,7-6 0,13-10-4,12-18-3,0 0-9,25 3-11,2-15-2,6 3-1,1-3-1,9 3 2</inkml:trace>
          <inkml:trace contextRef="#ctx0" brushRef="#br0" timeOffset="24065.1388">1131 23 45,'5'-16'21,"-5"16"2,0 0-1,0 0-7,0 0-2,0 0-1,20 27-2,-1 9-1,1 8-1,5 15-2,2 8-2,5 8 0,-2 2-2,0-3 0,-1-6-2,-6-11 1,0-11-3,-4-16-1,-1-10-4,-18-20-5,22-5-8,-22 5-6,3-45-2,-3 13-1,-7-14 2</inkml:trace>
          <inkml:trace contextRef="#ctx0" brushRef="#br0" timeOffset="5082.4572">3029-204 23,'0'0'18,"0"0"1,0 0-1,0 0 0,0 0-4,0 0-2,0 0-2,0 0-3,-4 32-1,-6-7-2,-6 7-1,-2 12-1,-3 8-1,1 8 0,-1 6 0,5 2 0,5 3-1,4-4 1,10-6-1,6-8 0,11-14 1,8-10-1,8-13 0,5-14 0,5-15 0,-1-6 0,-5-8 0,-4-3 0,-8-4 0,-8 0 0,-8 4 0,-8 5 0,-9 7 1,5 18-1,-20-18 0,4 20 0,16-2 0,-30 27-1,17-2-2,1-2-2,5 3-9,5 3-4,2-11-6,14 3 0,-14-21 0,39 9 2</inkml:trace>
          <inkml:trace contextRef="#ctx0" brushRef="#br0" timeOffset="5341.328">3550 71 67,'0'0'27,"0"0"0,21 18-2,-6 5-9,2 4-2,7 10-4,4-1-3,6 7-1,-2 1-2,2 2-2,-4-5-2,-2-5-2,-3-6-3,-5-9-4,-4-5-7,-16-16-9,16-1-4,-9-15 0,-7-13 0,5 1 3</inkml:trace>
          <inkml:trace contextRef="#ctx0" brushRef="#br0" timeOffset="5570.2132">3879 57 67,'-25'38'26,"4"-12"0,1 15-3,-8 5-9,-4 6-5,-2 3-1,0-3-4,2-1-1,2-10-2,9-5-2,5-10-2,3-10-7,13-16-8,0 0-8,18-8 0,3-8-1,-1-15 2</inkml:trace>
          <inkml:trace contextRef="#ctx0" brushRef="#br0" timeOffset="5834.0815">4039-149 80,'0'0'27,"0"0"0,0 0-1,0 0-14,0 0-5,29 14-2,-10-9-2,3-6-3,1 1-5,0-2-12,5 2-10,-8-13 0,5 6-2,-6-12 2</inkml:trace>
          <inkml:trace contextRef="#ctx0" brushRef="#br0" timeOffset="6205.8955">4480-395 71,'0'0'26,"25"-12"-1,-7 10-2,3 0-12,1-1-3,3 1-1,-2-2-4,2 3-1,-4-3-1,-3 2 0,-18 2-1,25 0 0,-25 0 0,0 0 0,-9 20 0,9-20 0,-32 30 0,10-10 0,1 1 0,0 0 0,1 3 0,8-3 1,3 2-1,9-5 1,7 0 0,-7-18 0,34 21-1,-11-16-3,4-5-13,3 0-9,-7-10-2,2 6 1,-25 4-2</inkml:trace>
          <inkml:trace contextRef="#ctx0" brushRef="#br0" timeOffset="7123.4363">5137 244 52,'0'0'24,"7"18"2,-7-18 0,23-4-8,2 6-5,5-4-1,9 2-4,4-2-2,5 2-4,0 0-8,-4 6-20,-6-10-1,-1 6 0,-14-9-1</inkml:trace>
          <inkml:trace contextRef="#ctx0" brushRef="#br0" timeOffset="7562.2169">6375-3 44,'-22'5'20,"-13"-5"1,8 12 0,-9-1-7,6 5-4,5 4-2,6 1-1,5 2-2,8-1-1,8 2-1,7-2 0,7 3-2,9-2 0,3 0 0,4 0 0,0 0 0,-5-1-1,-4-1 2,-7 0-2,-9-3 1,-9-2 1,2-16-1,-33 25 0,1-18 0,-6-3-1,-1-3 0,2-6-1,1-4-4,6-5-11,14 1-9,2-11 1,24 2-2,3-15 2</inkml:trace>
          <inkml:trace contextRef="#ctx0" brushRef="#br0" timeOffset="7745.1255">6686 98 75,'4'43'27,"1"10"-1,-10-5 1,-1 2-15,4 0-4,-1-9-7,1-6-7,2-13-16,5-5-3,-5-17-1,20-12-2,-8-18 3</inkml:trace>
          <inkml:trace contextRef="#ctx0" brushRef="#br0" timeOffset="7921.0372">6821-140 60,'0'0'27,"-28"-14"-1,12 15-1,-4 3-2,4-2-13,16-2-8,0 0-10,0 0-11,0 0-6,0 0 0,29 1-2,1 1 2</inkml:trace>
          <inkml:trace contextRef="#ctx0" brushRef="#br0" timeOffset="8219.8877">7017 276 65,'-6'46'22,"-8"-19"0,7 0-2,7-27-8,0 0-3,0 0-1,0 0 0,11-36 0,10 0-2,6 4 1,5-7-1,2 9-1,-2 5 0,0 11-1,-4 9-1,-1 13-1,-4 8 0,-2 9 0,-5 2-1,2 3-1,2 4-3,-3-9-5,5-4-15,-1-5-7,-1-12 1,3-6-1,0-12-1</inkml:trace>
          <inkml:trace contextRef="#ctx0" brushRef="#br0" timeOffset="8419.788">7705 127 83,'21'16'28,"1"0"1,8 12-2,6 4-9,-1 4-8,10 6-3,-4-3-4,0-1-4,-6-3-7,-8-4-14,-8-14-8,1-1 1,-20-16 0,21-10 0</inkml:trace>
          <inkml:trace contextRef="#ctx0" brushRef="#br0" timeOffset="8630.6825">8143 59 78,'-38'21'29,"10"8"-2,-13 1 1,-2 7-10,-3 6-7,-6 3-7,3 1-6,2-3-10,8-5-15,4-12-1,10-4 0,0-14-1</inkml:trace>
        </inkml:traceGroup>
      </inkml:traceGroup>
    </inkml:traceGroup>
    <inkml:traceGroup>
      <inkml:annotationXML>
        <emma:emma xmlns:emma="http://www.w3.org/2003/04/emma" version="1.0">
          <emma:interpretation id="{BB227D18-71E6-42EE-9116-0A24B5139CBC}" emma:medium="tactile" emma:mode="ink">
            <msink:context xmlns:msink="http://schemas.microsoft.com/ink/2010/main" type="paragraph" rotatedBoundingBox="2983,12848 23467,12897 23464,14264 2980,14216" alignmentLevel="1"/>
          </emma:interpretation>
        </emma:emma>
      </inkml:annotationXML>
      <inkml:traceGroup>
        <inkml:annotationXML>
          <emma:emma xmlns:emma="http://www.w3.org/2003/04/emma" version="1.0">
            <emma:interpretation id="{15AB2B2D-3063-40B0-A0F2-44E9EC35C8D6}" emma:medium="tactile" emma:mode="ink">
              <msink:context xmlns:msink="http://schemas.microsoft.com/ink/2010/main" type="line" rotatedBoundingBox="2983,12848 23467,12897 23464,14264 2980,14216"/>
            </emma:interpretation>
          </emma:emma>
        </inkml:annotationXML>
        <inkml:traceGroup>
          <inkml:annotationXML>
            <emma:emma xmlns:emma="http://www.w3.org/2003/04/emma" version="1.0">
              <emma:interpretation id="{640251D0-5BAB-4D78-8E34-1F6FFEC78E40}" emma:medium="tactile" emma:mode="ink">
                <msink:context xmlns:msink="http://schemas.microsoft.com/ink/2010/main" type="inkWord" rotatedBoundingBox="2939,13337 5919,13120 5985,14030 3005,14248"/>
              </emma:interpretation>
              <emma:one-of disjunction-type="recognition" id="oneOf1">
                <emma:interpretation id="interp5" emma:lang="en-US" emma:confidence="0">
                  <emma:literal>al*</emma:literal>
                </emma:interpretation>
                <emma:interpretation id="interp6" emma:lang="en-US" emma:confidence="0">
                  <emma:literal>aunt</emma:literal>
                </emma:interpretation>
                <emma:interpretation id="interp7" emma:lang="en-US" emma:confidence="0">
                  <emma:literal>accts</emma:literal>
                </emma:interpretation>
                <emma:interpretation id="interp8" emma:lang="en-US" emma:confidence="0">
                  <emma:literal>a*</emma:literal>
                </emma:interpretation>
                <emma:interpretation id="interp9" emma:lang="en-US" emma:confidence="0">
                  <emma:literal>an*</emma:literal>
                </emma:interpretation>
              </emma:one-of>
            </emma:emma>
          </inkml:annotationXML>
          <inkml:trace contextRef="#ctx0" brushRef="#br0" timeOffset="9626.1845">293 2071 39,'0'0'19,"-18"-20"1,-6 8 0,-1 5-10,-6 5-2,-1 9 0,-3 9-2,-3 7-1,5 13-1,1 10-1,9 5-1,3 5 1,8-1-2,8-5-1,6-6 1,8-8-1,6-13 0,8-14 0,2-17-1,4-4 1,4-13 0,0-7 0,2-3 0,-3-5 0,-4 1 0,-2 2 0,-8 5 1,-3 2-1,-7 5 1,0 7 0,-9 18-1,3-21 1,-3 21 0,0 0 0,6 25 1,-3-4 0,5 9-1,-1 9 1,2 6 0,3-1-1,0-1-1,6-2-2,-2-7-8,2-10-13,9-2-1,-10-20-2,10-6 1</inkml:trace>
          <inkml:trace contextRef="#ctx0" brushRef="#br0" timeOffset="9923.036">1019 1758 38,'0'0'22,"12"-27"1,-12 27 2,0 0-4,-19 20-8,6 1-4,-4 11-1,-3 11-2,-3 8 0,0 15-2,0 3 1,0 13 0,-1 5-2,7 0 0,6-5-1,9-5 0,6-11-1,10-13-2,6-9-3,6-19-8,12-14-15,8-7-1,-3-17 0,8-6-1</inkml:trace>
          <inkml:trace contextRef="#ctx0" brushRef="#br0" timeOffset="10173.9104">1522 1996 50,'0'0'26,"-28"-5"2,14 26-1,-6 6-3,1 1-11,6 11-2,1 0-5,8 6-1,6-2-2,5-1-1,5-3-1,6-5-3,9-5-3,-2-12-7,5-4-12,2-4-4,-9-15-1,2-1 0,-9-9 1</inkml:trace>
          <inkml:trace contextRef="#ctx0" brushRef="#br0" timeOffset="10418.788">1368 2138 67,'0'0'29,"-24"25"0,24-25-2,11 22-8,5-21-7,16 5-3,0-8-4,11 2-1,-2-4-4,0-3-4,1 4-9,-4-4-17,-10-8 1,2 3 0,-6-8-2</inkml:trace>
          <inkml:trace contextRef="#ctx0" brushRef="#br0" timeOffset="10737.6285">1887 1674 54,'0'0'25,"0"25"2,0-7-2,9 7-5,2 5-11,3 5-3,7 8-1,2 3-3,2 6 0,0 1 0,-2 4 0,-3 0 0,-8 2 1,-5-4-1,-10 0 0,-6-5 0,-5-7-1,-4-6-3,0-9-3,4-6-9,0-4-14,14-18 1,0 0-1,0 0-1</inkml:trace>
          <inkml:trace contextRef="#ctx0" brushRef="#br0" timeOffset="11020.4867">2593 1978 70,'-7'25'28,"7"-25"-1,12 23 0,4-12-13,6-6-4,8 2-5,6-5-2,1 0-3,-1-2-3,-4-2-5,-6 0-11,-1 4-8,-25-2 0,20 0-1,-20 0 1</inkml:trace>
          <inkml:trace contextRef="#ctx0" brushRef="#br0" timeOffset="11228.3828">2590 2177 90,'0'0'29,"17"16"2,5-10-1,6 1-16,4-7-5,11 2-3,-4-1-4,0-2-4,0 6-5,-8-3-15,-7 1-9,0 4 0,-24-7 0,23 11-1</inkml:trace>
          <inkml:trace contextRef="#ctx0" brushRef="#br0" timeOffset="24924.967">1353 1841 53,'0'0'24,"0"0"2,0 18-2,11 7-9,5 2-3,11 12-2,1 7-1,8 4-3,-1 3-1,4 2-1,-3 0-1,-2-3-1,-6-6 0,-3-8-2,-5-8-2,-6-9-2,-2-3-3,-12-18-8,0 0-7,0 0-5,9-18-1,-7 0-1,-4-12 3</inkml:trace>
          <inkml:trace contextRef="#ctx0" brushRef="#br0" timeOffset="25191.9134">1789 1957 62,'0'0'25,"-16"3"1,16-3-3,-23 24-7,0-7-4,2 12-1,-15 3-4,-3 10 0,-13 3-2,-1 10 1,-6 2-2,-3 3-2,1-4 1,5-5-2,8-6 0,10-12 0,15-8-4,23-25-5,0 0-16,0 0-6,27-35-1,8-1 1,1-14-2</inkml:trace>
        </inkml:traceGroup>
        <inkml:traceGroup>
          <inkml:annotationXML>
            <emma:emma xmlns:emma="http://www.w3.org/2003/04/emma" version="1.0">
              <emma:interpretation id="{F86B98B2-96F3-4548-A746-53219213AA00}" emma:medium="tactile" emma:mode="ink">
                <msink:context xmlns:msink="http://schemas.microsoft.com/ink/2010/main" type="inkWord" rotatedBoundingBox="6751,12784 12797,12964 12763,14083 6717,13902"/>
              </emma:interpretation>
              <emma:one-of disjunction-type="recognition" id="oneOf2">
                <emma:interpretation id="interp10" emma:lang="en-US" emma:confidence="0">
                  <emma:literal>-12×-3-00511</emma:literal>
                </emma:interpretation>
                <emma:interpretation id="interp11" emma:lang="en-US" emma:confidence="0">
                  <emma:literal>t2x-3_cosx</emma:literal>
                </emma:interpretation>
                <emma:interpretation id="interp12" emma:lang="en-US" emma:confidence="0">
                  <emma:literal>-12×-3-20511</emma:literal>
                </emma:interpretation>
                <emma:interpretation id="interp13" emma:lang="en-US" emma:confidence="0">
                  <emma:literal>t2x-3_cosX</emma:literal>
                </emma:interpretation>
                <emma:interpretation id="interp14" emma:lang="en-US" emma:confidence="0">
                  <emma:literal>t2X-3_cosx</emma:literal>
                </emma:interpretation>
              </emma:one-of>
            </emma:emma>
          </inkml:annotationXML>
          <inkml:trace contextRef="#ctx0" brushRef="#br0" timeOffset="11789.1025">3714 2001 80,'0'0'28,"0"0"1,0 0 0,23 15-16,-7-15-4,12 3-3,3-1-3,9-2-3,7 2-5,-1-8-11,-2-3-13,8-1 0,-8-12 0,3 3-1</inkml:trace>
          <inkml:trace contextRef="#ctx0" brushRef="#br0" timeOffset="12022.9852">4349 1729 64,'0'0'25,"7"41"-1,-11-11 1,4 13-12,0 12-5,-3 7-1,3 10-2,-2 2-3,0 3-1,2-6-2,-2-9-6,2-19-15,7-6-3,-7-37-1,0 0-1</inkml:trace>
          <inkml:trace contextRef="#ctx0" brushRef="#br0" timeOffset="12368.8125">4667 1793 79,'0'0'27,"23"-16"-1,-1 16 0,1 2-16,-2 0-2,4 8-4,-2-1-2,-2 9 0,-5 0-2,-5 3 0,-11 4 0,-12 4-1,-6 3 1,-7 5-1,-5 7 1,-4-1-1,0 3 1,2 1 1,5-5 0,11-3 1,11-3-1,3-6 0,11-5 0,5-7-2,11-2-1,-3-9-5,10 0-13,3 2-8,-4-16 1,8 2-1,-6-13 2</inkml:trace>
          <inkml:trace contextRef="#ctx0" brushRef="#br0" timeOffset="12861.5657">5594 1939 60,'0'0'27,"-18"18"-1,6 5 1,-10 9-8,-4 2-5,-3 12-3,-10-2-4,0 6-1,-6 0-2,1-4-2,1-3-2,2-9-3,9-6-3,4-15-5,28-13-11,0 0-7,-7-29 0,35 1 0,6-15 2</inkml:trace>
          <inkml:trace contextRef="#ctx0" brushRef="#br0" timeOffset="12636.6784">5206 1964 83,'11'28'28,"-4"-1"0,9 9-1,2 3-16,1 0-3,10 7-2,-1 2-2,4 0-3,2-3-1,-2-8-4,0-5-6,-2-11-15,-5-17-3,4-8-1,-10-17 0,1-7 1</inkml:trace>
          <inkml:trace contextRef="#ctx0" brushRef="#br0" timeOffset="13160.4164">5784 1647 46,'0'0'23,"-30"0"4,30 0 0,0 0-3,0 0-8,27 13-2,-6-13-5,11 3-2,2-3-2,5 0-4,-4 0-6,-1-5-13,-4-6-12,2 1 2,-7-10-2,2 2 1</inkml:trace>
          <inkml:trace contextRef="#ctx0" brushRef="#br0" timeOffset="13616.1885">6273 1373 67,'16'-5'27,"-16"5"0,39-19 1,-15 13-9,0 1-8,1 5-5,-5 5-2,-1 8-1,-8 6-2,-4 4-1,-9 6-1,-5-1-1,-3 1 1,-3-3-1,1-2 1,-1-7-2,13-17 1,-17 23 0,17-23 1,0 0 0,0 0 0,16-1 0,-16 1 0,26-6 1,-8 8 0,2 3 0,-1 4 0,3 2 0,-1 3 1,-2 4-1,1 2 0,-4 1 0,-5 4 1,-8 0-1,-5 0 1,-6 3-1,-12-1 1,-5-1 0,-7-4-1,-3-8 0,1-5-3,-2-7-7,6-8-11,12-3-4,0-10-1,18 1-1,2-7 2</inkml:trace>
          <inkml:trace contextRef="#ctx0" brushRef="#br0" timeOffset="14281.8552">6946 2104 58,'0'18'27,"0"-18"0,28-3 1,-7-3-2,10 1-12,8 3-5,2-3-3,3 1-4,1 4-5,-4-5-10,-2 0-15,2 5 0,-9-6 0,0 5-2</inkml:trace>
          <inkml:trace contextRef="#ctx0" brushRef="#br0" timeOffset="14616.688">7871 1978 57,'0'0'23,"-20"-7"1,4 14-2,-11-1-3,1 4-10,1 8-3,-4 5-2,4 7 0,-1 4 1,8 7-1,2 4-1,9 3-1,7-2-1,7-4-4,12-2-4,8-8-11,5-13-9,13-3 0,-3-25 0,10-3 1</inkml:trace>
          <inkml:trace contextRef="#ctx0" brushRef="#br0" timeOffset="14956.518">8121 2090 62,'-26'18'21,"22"9"3,-7-2-2,10 5-10,4 4-4,8 1-3,8-5-2,6-3 0,9-9 0,5-9 1,6-7 1,-3-13 0,3-3-1,-6-15 1,-3 1 0,-10-10 0,-4 3-1,-13 1-1,-6 4-1,-8 5-1,-9 4 0,-6 6 0,-7 6 0,-1 9-1,-1 2-2,4 7-2,-1-4-4,10 6-9,16-11-12,-20 16 1,20-16-1,0 0 0</inkml:trace>
          <inkml:trace contextRef="#ctx0" brushRef="#br0" timeOffset="15303.3445">8932 1934 65,'24'-7'24,"-3"10"-1,-21-3 1,0 0-9,0 0-6,-29 9-1,13 2 0,-5-1-2,9 6-1,12-16 0,-18 36 0,20-16-2,8 4 0,5 1-2,6 2-1,2 0 0,0 1 1,-2-1-1,-4 0 0,-10-4 0,-9 0 1,-11-5-1,-10-1 0,-9-4-2,-3-8 0,-3-5-3,-1-7-2,11-5-7,5-6-15,10-12 2,18 1-2,6-12 2</inkml:trace>
          <inkml:trace contextRef="#ctx0" brushRef="#br0" timeOffset="15554.219">9436 1866 72,'23'21'26,"-9"1"-1,2 13 1,-2 5-11,2 6-4,6 5-4,-1 6-2,4 0-3,-4-3 0,-1-6-4,-2-9-3,-8-14-13,-10-25-9,9 16 1,-12-34-1,5 0-1</inkml:trace>
          <inkml:trace contextRef="#ctx0" brushRef="#br0" timeOffset="15762.1149">9768 1912 85,'0'0'28,"-32"38"0,2-6 3,-4 3-15,-1 15-5,-11-4-5,6 4-2,0 0-4,0-7-7,10-6-21,7-1-3,5-13 1,18-23-1</inkml:trace>
        </inkml:traceGroup>
        <inkml:traceGroup>
          <inkml:annotationXML>
            <emma:emma xmlns:emma="http://www.w3.org/2003/04/emma" version="1.0">
              <emma:interpretation id="{51C049FF-3AA4-4832-B560-7F5456F334F9}" emma:medium="tactile" emma:mode="ink">
                <msink:context xmlns:msink="http://schemas.microsoft.com/ink/2010/main" type="inkWord" rotatedBoundingBox="18497,12966 23467,12978 23464,14061 18494,14049"/>
              </emma:interpretation>
              <emma:one-of disjunction-type="recognition" id="oneOf3">
                <emma:interpretation id="interp15" emma:lang="en-US" emma:confidence="0">
                  <emma:literal>jl6)=E36x-4+sinx</emma:literal>
                </emma:interpretation>
                <emma:interpretation id="interp16" emma:lang="en-US" emma:confidence="0">
                  <emma:literal>jl6)=E36x-4+sinX</emma:literal>
                </emma:interpretation>
                <emma:interpretation id="interp17" emma:lang="en-US" emma:confidence="0">
                  <emma:literal>jl6J=E36x-4+sinx</emma:literal>
                </emma:interpretation>
                <emma:interpretation id="interp18" emma:lang="en-US" emma:confidence="0">
                  <emma:literal>jl6)=xt36x-4+sinx</emma:literal>
                </emma:interpretation>
                <emma:interpretation id="interp19" emma:lang="en-US" emma:confidence="0">
                  <emma:literal>jl6)=E36x-i+sinx</emma:literal>
                </emma:interpretation>
              </emma:one-of>
            </emma:emma>
          </inkml:annotationXML>
          <inkml:trace contextRef="#ctx0" brushRef="#br0" timeOffset="28733.2052">15556 1823 42,'-3'-21'21,"3"21"3,16-27-1,0 10-3,3-1-3,8 2-3,3 7-2,-1 7-5,-1 15-1,-10 6-3,-7 13-1,-11 11-2,-7 7 0,-15 1 0,-3 1-1,-3-6 1,-1-7-1,5-9 1,4-10-1,20-20 1,0 0 0,0 0 0,-2-18 0,18 0 0,2 1 0,7 1 0,2 5 1,1 7-1,2 8 0,-1 8 0,1 8 0,-2 5 0,1 3 1,-6 3-1,-5 1 0,-6 1 0,-8 3 0,-10-2 0,-15 0 0,-11-4 0,-9 0 0,-9-5 1,-1-5-1,-4-10 0,5-8 1,4-7 0,14-10-2,8-4 1,8-6 0,13-2-4,5-1-2,10-1-6,6 1-9,5-4-5,11 7 0,0-5-2,12 1 2</inkml:trace>
          <inkml:trace contextRef="#ctx0" brushRef="#br0" timeOffset="29109.1298">16243 1735 59,'0'0'21,"-5"21"2,-2 0 0,-9 9-11,-4 8-3,0 15 0,-1 8-2,5 15 0,0 1-3,7 6-1,6-6-1,10-4-1,7-16 0,7-11 0,8-18-1,3-17 0,0-15 1,2-10-1,-6-11 1,-7-9-1,-5-3 0,-7 0 1,-7 1 0,-6 6 0,-4 10-1,8 20 1,-25-10-2,25 10-2,-25 37-6,16-9-11,2-1-7,10 3 1,-1-12-2,14-2 1</inkml:trace>
          <inkml:trace contextRef="#ctx0" brushRef="#br0" timeOffset="29359.08">16595 2019 93,'13'25'27,"-6"0"1,-4 2 0,10 1-17,10 9-3,2 3-3,7 4-1,2-1-2,5-1-1,2-2-2,-4-5-3,-5-5-7,-7-5-14,-7-18-4,-2-5 0,-16-2-1,7-25 0</inkml:trace>
          <inkml:trace contextRef="#ctx0" brushRef="#br0" timeOffset="29574.037">16922 2085 51,'0'0'23,"-19"25"1,1-7 2,6 12-4,-6 7-10,-4 2-2,-2 8-2,-5-3-2,2 4-2,-1-9-1,3-1-3,4-10-6,1-10-5,20-18-17,0 0 1,0 0 0,0 0-1</inkml:trace>
          <inkml:trace contextRef="#ctx0" brushRef="#br0" timeOffset="29871.9774">16956 1863 69,'0'0'27,"0"0"0,0 0 1,23-13-3,-23 13-16,32-9-2,-14 4-2,3 1-2,-1 4-3,-2-7-3,1 5-4,-19 2-6,27-21-9,-11 10-6,-7-5-1,9-1 0,-9-10 2</inkml:trace>
          <inkml:trace contextRef="#ctx0" brushRef="#br0" timeOffset="30128.926">17385 1573 77,'-9'32'27,"-2"-16"-2,8 10 2,-3-1-15,3-2-2,6 0-4,1-1-2,8-3 0,4-4-1,6-5 0,1-4-1,5-6-2,-3-2-2,-3-5-3,1 0-8,-5-2-15,-8-11-1,4 2 1,-8-7-2</inkml:trace>
          <inkml:trace contextRef="#ctx0" brushRef="#br0" timeOffset="30360.8794">17639 1446 69,'0'0'27,"-18"16"-1,15 4 2,-2 7-12,-1 5-3,6 10-4,-5 5-2,3 6-2,-1 0-1,1 4-1,-2-3-3,1-8-2,4-5-7,-2-11-13,4-12-8,-3-18 0,20 9 1,-4-11-2</inkml:trace>
          <inkml:trace contextRef="#ctx0" brushRef="#br0" timeOffset="31143.723">17979 2222 75,'0'0'27,"-12"-18"1,12 18 0,33 7-11,-6-5-6,7 7-2,7-6-2,9 5-3,3-5-3,0-3-4,2 2-10,-3-4-17,-6-10 0,4 1 0,-9-9 0</inkml:trace>
          <inkml:trace contextRef="#ctx0" brushRef="#br0" timeOffset="30885.7746">18146 1989 77,'16'5'27,"-16"-5"-1,6 25-1,-3 4-15,-3 11-2,2 12-3,-2 7-3,0 7 0,0-2-1,0 0-2,0-9-3,-2-13-6,6-18-16,1-8 0,-5-16 0,0 0-1</inkml:trace>
          <inkml:trace contextRef="#ctx0" brushRef="#br0" timeOffset="31519.6478">18872 2021 57,'-27'12'25,"11"-5"2,-10-7-2,4 0-9,1 2-3,5-4-3,16 2-3,-20 4-2,20-4-2,0 0-1,18 20-1,-2-8-1,5 6 1,1 3-1,3 2 1,-2 4 0,2 0-1,-6 5 0,-3 1 1,-5-2-1,-6 1 1,-8-6-1,-8 3 1,-7-8-1,-12-1 0,-4-10 0,-1-2-1,-1-7-1,2-8-4,6-2-6,6-8-18,6-10 2,16-2 0,8-8-1</inkml:trace>
          <inkml:trace contextRef="#ctx0" brushRef="#br0" timeOffset="31717.6081">19140 2081 85,'25'38'29,"-10"-1"0,-1 11 0,-2 2-17,-13-4-4,-1 4-3,-4-6-2,1-4-4,0-7-4,-2-13-8,7-20-16,0 0 1,-6-23-1,15-11-1</inkml:trace>
          <inkml:trace contextRef="#ctx0" brushRef="#br0" timeOffset="31880.5756">19245 1905 74,'0'0'28,"-16"-5"-1,16 5 0,-19 19-8,19-19-15,0 0-7,-9 17-12,9-17-11,16 1-1,2 3-1,0-9 1</inkml:trace>
          <inkml:trace contextRef="#ctx0" brushRef="#br0" timeOffset="32172.5171">19439 2332 58,'-17'39'28,"8"-5"-2,9-34 2,-16 14-5,16-30-8,1-14-4,15-4-3,0-7-1,13 0-2,-4 2 0,5 6 0,-2 8-2,4 18 1,-1 10-2,-3 11 0,-5 9-1,-1 13 1,-6 1-2,-4 4-1,-1 0-3,-4-9-5,2 0-15,-2-9-9,-7-23 0,16 13-1,-16-13 1</inkml:trace>
          <inkml:trace contextRef="#ctx0" brushRef="#br0" timeOffset="32646.4224">20451 2096 93,'-23'5'28,"0"13"1,-11 3-2,-8 6-16,4 12-1,-11 2-5,-1 7 0,-2-2-2,4-1-1,4-5-3,4-9-5,16-8-16,6-11-10,18-12 1,-9-19-1,16-13 1</inkml:trace>
          <inkml:trace contextRef="#ctx0" brushRef="#br0" timeOffset="32391.4734">20032 2058 80,'0'0'29,"17"27"1,-1-2-1,6 5-11,-1 4-8,13 9-2,1-1-3,10 6-1,-4-3-3,0-6-4,-2-2-9,-11-7-19,-6-15 0,-6-8 0,-16-7-1</inkml:trace>
          <inkml:trace contextRef="#ctx0" brushRef="#br0" timeOffset="16448.7714">12474 2185 107,'7'16'30,"7"8"1,-1 7 1,1 2-23,4 15-4,-2 2-2,0 7-1,-6 0-1,-3-2-1,-7-5 1,-5-9-1,-6-9 0,-5-9 0,-5-10 0,-2-8 0,-5-7-2,-4-10 0,0-4-3,-6-11-5,6-5-14,0-2-7,4-10 1,6-3 0,1-6 0</inkml:trace>
          <inkml:trace contextRef="#ctx0" brushRef="#br0" timeOffset="16627.682">12278 1832 101,'0'0'28,"0"0"0,-25 15 0,25-15-23,0 0-8,-12 19-7,12-19-12,19 2-5,3-2-1,6-11-1,11 2 3</inkml:trace>
          <inkml:trace contextRef="#ctx0" brushRef="#br0" timeOffset="16944.5634">13054 1541 71,'0'16'27,"0"-16"-1,-13 19 0,3-3-3,-3 7-14,-5 8-3,1 15-1,-8 11-1,3 12 0,1 8 0,3 6 0,4 6-1,7 0-1,7-4 0,7-10-1,7-11 0,8-12-2,6-13-1,6-14-4,7-11-6,-2-12-9,0-11-10,7-5 2,-3-15-1,3-1 0</inkml:trace>
          <inkml:trace contextRef="#ctx0" brushRef="#br0" timeOffset="17293.4936">13577 1882 73,'0'0'25,"-20"27"1,6-9-2,1 5-10,1 11-2,-2 1-4,3 13-1,-3 5-1,3 12-1,2-7 0,6 4-1,3-8-1,9-4-1,1-15 0,6-8-3,6-16-4,-1-13-2,4-7-5,-6-12-9,1-8-8,-2 1-1,-9-4 0,-2 5 2</inkml:trace>
          <inkml:trace contextRef="#ctx0" brushRef="#br0" timeOffset="17467.4588">13402 2129 72,'0'0'30,"18"9"0,-2-3 0,7-1-4,6 6-13,-3-6-5,10 2-6,1 2-12,4-2-18,-3-9-3,4-3 1,-3-13-1</inkml:trace>
          <inkml:trace contextRef="#ctx0" brushRef="#br0" timeOffset="17806.3908">14139 1590 77,'-7'38'28,"7"-22"-1,12 12-1,-1 2-5,5 4-15,9 9-2,3 7-2,6 5 0,1 5 0,1 6 0,-4-2-1,-2-2 1,-8 1 0,-10-5-1,-10-4 0,-9-8-2,-13-5-1,-5-9-4,2-7-4,-5-7-13,5-18-6,23 0 1,-22-25 0,24 2 0</inkml:trace>
          <inkml:trace contextRef="#ctx0" brushRef="#br0" timeOffset="18088.3344">14717 2039 96,'0'0'29,"35"5"1,-15-1 0,3-4-16,13 5-5,-1-3-4,10-1-3,-4 1-4,-6-7-7,-1 0-19,-7 3-3,-27 2 1,17-7-2</inkml:trace>
          <inkml:trace contextRef="#ctx0" brushRef="#br0" timeOffset="18215.3089">14760 2213 113,'0'21'32,"12"-5"1,8-7-1,1-7-21,14 2-5,3-6-7,-3-5-9,-6 0-21,-2 3-2,-10-7 1,-17 11 0</inkml:trace>
          <inkml:trace contextRef="#ctx0" brushRef="#br0" timeOffset="26338.6841">13374 2122 60,'0'0'25,"9"-26"0,-9 26-1,12-16-6,-12 16-4,16 0 0,-16 0-5,30 30-1,-10-2-2,5 13 0,-2 5-2,4 8-2,-4 3 0,0 0-2,-2-4 1,-1-7-2,-6-10 0,0-13-3,2-11-2,-16-12-3,22-16-13,-10-1-8,-8-8 0,6-2 1,-10-9 0</inkml:trace>
          <inkml:trace contextRef="#ctx0" brushRef="#br0" timeOffset="26631.6254">13781 2039 51,'4'-22'23,"-4"22"3,0 0-1,-25 15-1,9 1-9,-7 5-3,-2 9-3,-11 6-3,-3 14 1,-11 3-2,2 7-1,-5 1 0,-2-1-1,5-6-1,9-6-1,6-15 1,13-13-3,22-20-2,0 0-4,16-28-15,14 3-9,1-6 1,6-2-1,-3-6 0</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0:28.85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15C72C9-7DCD-4426-A67A-5F296B700F67}" emma:medium="tactile" emma:mode="ink">
          <msink:context xmlns:msink="http://schemas.microsoft.com/ink/2010/main" type="writingRegion" rotatedBoundingBox="9891,9710 12730,7850 13189,8551 10350,10411"/>
        </emma:interpretation>
      </emma:emma>
    </inkml:annotationXML>
    <inkml:traceGroup>
      <inkml:annotationXML>
        <emma:emma xmlns:emma="http://www.w3.org/2003/04/emma" version="1.0">
          <emma:interpretation id="{430B34AC-2201-48DD-B881-69CC74DBD794}" emma:medium="tactile" emma:mode="ink">
            <msink:context xmlns:msink="http://schemas.microsoft.com/ink/2010/main" type="paragraph" rotatedBoundingBox="9891,9710 12730,7850 13189,8551 10350,10411" alignmentLevel="1"/>
          </emma:interpretation>
        </emma:emma>
      </inkml:annotationXML>
      <inkml:traceGroup>
        <inkml:annotationXML>
          <emma:emma xmlns:emma="http://www.w3.org/2003/04/emma" version="1.0">
            <emma:interpretation id="{42F14597-2C0D-4925-A15B-B33CA5155CEE}" emma:medium="tactile" emma:mode="ink">
              <msink:context xmlns:msink="http://schemas.microsoft.com/ink/2010/main" type="line" rotatedBoundingBox="9891,9710 12730,7850 13189,8551 10350,10411"/>
            </emma:interpretation>
          </emma:emma>
        </inkml:annotationXML>
        <inkml:traceGroup>
          <inkml:annotationXML>
            <emma:emma xmlns:emma="http://www.w3.org/2003/04/emma" version="1.0">
              <emma:interpretation id="{AF4A245D-E6AA-44C9-AA87-8E4D195B4BA4}" emma:medium="tactile" emma:mode="ink">
                <msink:context xmlns:msink="http://schemas.microsoft.com/ink/2010/main" type="inkWord" rotatedBoundingBox="9891,9710 12730,7850 13189,8551 10350,10411"/>
              </emma:interpretation>
              <emma:one-of disjunction-type="recognition" id="oneOf0">
                <emma:interpretation id="interp0" emma:lang="en-US" emma:confidence="0">
                  <emma:literal>six.</emma:literal>
                </emma:interpretation>
                <emma:interpretation id="interp1" emma:lang="en-US" emma:confidence="0">
                  <emma:literal>six'</emma:literal>
                </emma:interpretation>
                <emma:interpretation id="interp2" emma:lang="en-US" emma:confidence="0">
                  <emma:literal>Fix'</emma:literal>
                </emma:interpretation>
                <emma:interpretation id="interp3" emma:lang="en-US" emma:confidence="0">
                  <emma:literal>-6×-11</emma:literal>
                </emma:interpretation>
                <emma:interpretation id="interp4" emma:lang="en-US" emma:confidence="0">
                  <emma:literal>ox-I</emma:literal>
                </emma:interpretation>
              </emma:one-of>
            </emma:emma>
          </inkml:annotationXML>
          <inkml:trace contextRef="#ctx0" brushRef="#br0">0 80 30,'17'-5'17,"8"5"-1,-9-8 1,11 7-3,-4-3-6,2 1-3,3-1-3,-1 0-1,0 1-6,-4-6-6,9 7-7,-13-10 2,10 6-1,-13-13 1</inkml:trace>
          <inkml:trace contextRef="#ctx0" brushRef="#br0" timeOffset="454.7724">542-205 52,'0'0'20,"0"0"2,0 0-2,0 0-6,0 0-3,0 0-3,7 20-2,-14 1-2,0 9-1,-2 6 0,-3 7-2,3 7 0,-2 3 0,7-3-1,6 0 0,4-8 0,6-4 0,4-10 0,9-8-1,2-13 1,5-9 0,-2-7 0,-2-11 0,-1-3 0,-4-5 0,-3-2 0,-6 1 0,-5 3-1,-9 2 1,-4 7 0,4 17-1,-19-6 1,19 6 0,-29 22 0,15-5-1,5 7-5,4-3-6,1-5-9,13 3-2,-9-19-1,20 15 1</inkml:trace>
          <inkml:trace contextRef="#ctx0" brushRef="#br0" timeOffset="719.6399">907-98 60,'0'0'22,"9"20"1,1-1-3,1 1-7,7 1-4,7 6-3,3-1-1,8 3-2,-1 1-1,3-5 0,-1 0-2,-1-7 0,-6-2-4,-4-7-9,-10-11-9,4 2-1,-15-16-1,-5 16 0</inkml:trace>
          <inkml:trace contextRef="#ctx0" brushRef="#br0" timeOffset="999.5">1207-110 35,'-23'-4'20,"23"4"0,0 0 3,-9 23-3,9-23-5,-10 27-4,1-6-2,-2 2-3,-1 4-1,-3 1-2,-1 1 0,-1 3-2,-1-2 0,4-1-3,-1-8-4,8-3-4,7-18-7,0 0-7,0 0 0,20-20 0,5-3 0</inkml:trace>
          <inkml:trace contextRef="#ctx0" brushRef="#br0" timeOffset="1233.3827">1302-233 55,'0'0'23,"0"0"3,0 0-2,19-9-4,-19 9-7,29-14-3,-10 10-4,4-6-1,0 4-2,1-4-2,-1 1-5,0 2-8,0 1-14,-5-10 0,5 2 0,-9-7-1</inkml:trace>
          <inkml:trace contextRef="#ctx0" brushRef="#br0" timeOffset="1479.2599">1670-518 62,'0'0'25,"0"0"-1,10 23 0,-10-23-8,4 34-6,0-9-1,-1 4-3,1 4-3,-1 3-1,3 0-2,-1-1-2,-2-5-6,3-8-17,3 3 0,-9-25-1,10 23 0</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0-04T20:30:49.1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3C5B093-E25F-4429-A240-F916919D0D41}" emma:medium="tactile" emma:mode="ink">
          <msink:context xmlns:msink="http://schemas.microsoft.com/ink/2010/main" type="inkDrawing" rotatedBoundingBox="9998,9938 10017,9924 10025,9936 10006,9950" shapeName="Other"/>
        </emma:interpretation>
      </emma:emma>
    </inkml:annotationXML>
    <inkml:trace contextRef="#ctx0" brushRef="#br0">0 14 39,'0'0'15,"19"-14"0,-19 14-1,0 0-5,0 0-11,0 0-10,0 0-1,0 0-2,0 0 2,0 0-2</inkml:trace>
  </inkml:traceGroup>
</inkml:ink>
</file>

<file path=ppt/ink/ink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0-04T20:30:49.26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127A5A6-FE94-4AD8-8E57-496079B4354B}" emma:medium="tactile" emma:mode="ink">
          <msink:context xmlns:msink="http://schemas.microsoft.com/ink/2010/main" type="inkDrawing" rotatedBoundingBox="10045,9920 10070,9912 10073,9923 10049,9931" shapeName="Other">
            <msink:destinationLink direction="with" ref="{0584154A-AC93-4F27-99C4-0E04F6EECBD3}"/>
          </msink:context>
        </emma:interpretation>
      </emma:emma>
    </inkml:annotationXML>
    <inkml:trace contextRef="#ctx0" brushRef="#br0">3 6 50,'23'-13'18,"-23"13"1,0 0-1,0 0-9,0 0-7,0 0-5,0 0-11,0 0-3,0 0 0,0 0 0,-26 2-2</inkml:trace>
  </inkml:traceGroup>
</inkml:ink>
</file>

<file path=ppt/ink/ink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0-04T20:30:48.51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584154A-AC93-4F27-99C4-0E04F6EECBD3}" emma:medium="tactile" emma:mode="ink">
          <msink:context xmlns:msink="http://schemas.microsoft.com/ink/2010/main" type="inkDrawing" rotatedBoundingBox="9488,10118 9663,10046 9667,10055 9492,10127" semanticType="callout" shapeName="Other">
            <msink:sourceLink direction="with" ref="{0127A5A6-FE94-4AD8-8E57-496079B4354B}"/>
          </msink:context>
        </emma:interpretation>
      </emma:emma>
    </inkml:annotationXML>
    <inkml:trace contextRef="#ctx0" brushRef="#br0">0 68 78,'16'-4'22,"9"2"-2,-7-8-2,-1-1-24,10 2-9,-7-5-4,6 7-2,-26 7 1,27-11 0</inkml:trace>
  </inkml:traceGroup>
</inkml:ink>
</file>

<file path=ppt/ink/ink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12.56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83C3BD9-1D7D-4515-BDC2-7049A66D520D}" emma:medium="tactile" emma:mode="ink">
          <msink:context xmlns:msink="http://schemas.microsoft.com/ink/2010/main" type="writingRegion" rotatedBoundingBox="3088,9113 23483,8517 23672,14980 3276,15575"/>
        </emma:interpretation>
      </emma:emma>
    </inkml:annotationXML>
    <inkml:traceGroup>
      <inkml:annotationXML>
        <emma:emma xmlns:emma="http://www.w3.org/2003/04/emma" version="1.0">
          <emma:interpretation id="{942C64A1-069C-4AE7-AC1F-6CD2CFABE067}" emma:medium="tactile" emma:mode="ink">
            <msink:context xmlns:msink="http://schemas.microsoft.com/ink/2010/main" type="paragraph" rotatedBoundingBox="5031,9033 21414,8646 21434,9514 5051,9901" alignmentLevel="2"/>
          </emma:interpretation>
        </emma:emma>
      </inkml:annotationXML>
      <inkml:traceGroup>
        <inkml:annotationXML>
          <emma:emma xmlns:emma="http://www.w3.org/2003/04/emma" version="1.0">
            <emma:interpretation id="{BC961FB3-4633-4D2E-8BA1-52D81EE84B5F}" emma:medium="tactile" emma:mode="ink">
              <msink:context xmlns:msink="http://schemas.microsoft.com/ink/2010/main" type="line" rotatedBoundingBox="5031,9033 21414,8646 21434,9514 5051,9901"/>
            </emma:interpretation>
          </emma:emma>
        </inkml:annotationXML>
        <inkml:traceGroup>
          <inkml:annotationXML>
            <emma:emma xmlns:emma="http://www.w3.org/2003/04/emma" version="1.0">
              <emma:interpretation id="{DB424235-F09C-4C59-9D45-BEC254139CFB}" emma:medium="tactile" emma:mode="ink">
                <msink:context xmlns:msink="http://schemas.microsoft.com/ink/2010/main" type="inkWord" rotatedBoundingBox="5031,9033 14145,8818 14166,9686 5051,9901"/>
              </emma:interpretation>
              <emma:one-of disjunction-type="recognition" id="oneOf0">
                <emma:interpretation id="interp0" emma:lang="en-US" emma:confidence="0">
                  <emma:literal>V(31=313)^+2131-5=</emma:literal>
                </emma:interpretation>
                <emma:interpretation id="interp1" emma:lang="en-US" emma:confidence="0">
                  <emma:literal>V(31=313)^+2631-5=</emma:literal>
                </emma:interpretation>
                <emma:interpretation id="interp2" emma:lang="en-US" emma:confidence="0">
                  <emma:literal>V(31=313)^+213)-5=</emma:literal>
                </emma:interpretation>
                <emma:interpretation id="interp3" emma:lang="en-US" emma:confidence="0">
                  <emma:literal>V(31=313)^+2031-5=</emma:literal>
                </emma:interpretation>
                <emma:interpretation id="interp4" emma:lang="en-US" emma:confidence="0">
                  <emma:literal>V(31=313)^+203)-5=</emma:literal>
                </emma:interpretation>
              </emma:one-of>
            </emma:emma>
          </inkml:annotationXML>
          <inkml:trace contextRef="#ctx0" brushRef="#br0">2384 62 85,'-9'22'28,"11"-3"1,-2-19 1,16 22-18,8-14-4,3-8-3,7 0-3,1-3-2,1-10-3,5 5-5,-7-10-4,5 5-9,-2 1-7,-8-4-1,3 5 0,-9-3 3</inkml:trace>
          <inkml:trace contextRef="#ctx0" brushRef="#br0" timeOffset="-217.9564">2448-140 65,'0'0'26,"-15"21"-1,15-21-2,0 0-10,29 16-3,-4-13-4,3-3-1,4 0-4,2 0-5,-7-1-11,-4-3-10,-2 8-1,-21-4-1,0 0 0</inkml:trace>
          <inkml:trace contextRef="#ctx0" brushRef="#br0" timeOffset="526.8944">2974-196 33,'30'-5'21,"-3"-9"1,10 10 1,-1-3-4,3 7-6,-1 4-4,-5 5-2,-4 7-3,-11 1 0,-6 7-2,-10 2-1,-9 3 0,-9 1-1,-6-2 0,-3 1 0,1-6 0,2-3 0,1-8 0,21-12 0,-20 16 0,20-16 1,0 0-1,27 4 0,-8-1 0,8 2 0,0 8 0,3 3 0,-1 2 0,-6 5 1,-6 2-1,-4 1 2,-10 1 0,-11 2 0,-7-1 1,-11-3-1,-8 2 1,-9-6-1,-1-1 0,-6-6-1,2-4 0,2-1-2,3-5 0,6-2-1,3-4-1,11 2-4,5-5-4,18 5-11,-11-16-4,15-2 0,15 2 1,3-15 0</inkml:trace>
          <inkml:trace contextRef="#ctx0" brushRef="#br0" timeOffset="837.8321">3670-194 58,'0'0'23,"0"0"2,0 0-3,0 0-9,-16 13-1,12 8-3,-3 7-1,2 12-2,-6 8-2,4 10 0,-2 5-2,2 2 0,1-1-1,5-3-1,4-11-1,3-11-4,8-11-4,-14-28-10,34 11-8,-6-20-1,-3-16 0,7-5 1</inkml:trace>
          <inkml:trace contextRef="#ctx0" brushRef="#br0" timeOffset="1259.748">3949-107 65,'0'0'26,"25"-14"0,-2 12 0,-2 2-12,4-1-4,0 4-2,-4 2-5,-3 4-1,-18-9-1,9 31 0,-20-10-2,-3 2 1,-7 2 0,-2-2 0,0 0-1,5-3 1,4-4 0,14-16-1,-4 19 1,4-19 0,23 7 0,-5 2 0,5-2 1,0 4-1,0 3 0,-3 4 0,-6 2 0,-7 1 1,-7 2 0,-7 0 0,-9-3 0,-7-1 0,-9-3 0,-2-1 0,-3-6 0,3-6-1,2-5-3,4-8-3,10-3-8,5-3-6,6-9-7,14 2 0,2-7-1,11 5 1</inkml:trace>
          <inkml:trace contextRef="#ctx0" brushRef="#br0" timeOffset="1540.6915">4289-204 59,'16'-18'26,"-16"18"-1,0 0 1,19 12-6,-10 4-11,4 7-2,4 8-4,1 4 0,5 8-1,-3 3-1,-4 4 0,-5 1-1,-10 1 1,-8-2-2,-7-2 0,-2-7-4,-7-6-4,3-6-8,4-6-9,0-18 0,16-5-1,-7-18 1</inkml:trace>
          <inkml:trace contextRef="#ctx0" brushRef="#br0" timeOffset="1913.617">4708-338 58,'20'-12'23,"7"8"1,-4-5-1,2 7-11,-4 8-4,-3-3-2,-18-3-3,19 23 0,-19-5-2,-5 2 1,-2 5-1,-4 0 0,1 3-1,1 2 0,2-1-1,7 1-3,1-5-9,5-9-10,11 3-1,-17-19-2,41 18 2</inkml:trace>
          <inkml:trace contextRef="#ctx0" brushRef="#br0" timeOffset="-1477.7041">0-3 24,'0'0'17,"0"0"2,0 0-1,0 0-3,23-4-4,-23 4 0,22 20-3,-10 1-1,4 9-2,-2 7-2,-1 11 0,-1 6-1,-1 3-1,-2-2-1,-2-5 1,-2-6-1,1-10 1,1-11-1,-7-23 1,17 5 0,-6-22-1,7-10 1,0-10-1,3-8 1,2-1-1,2-6 1,0 3-1,0 2 0,0 8-1,-6 7-3,-1 7-13,3 13-6,-21 12-2,17-14 2,-17 14-1</inkml:trace>
          <inkml:trace contextRef="#ctx0" brushRef="#br0" timeOffset="-1149.7699">916-251 39,'16'-5'20,"-16"5"1,0 0 0,0 0-8,-30 32-2,5 0-2,-5 12-2,-2 13-1,-4 11 0,2 10-1,-1 6-1,6 1-1,3-1-1,10-6 1,9-9-1,8-12-2,12-12-2,5-18-6,10-17-9,9-4-8,-3-22-1,9-2-1,-6-21 1</inkml:trace>
          <inkml:trace contextRef="#ctx0" brushRef="#br0" timeOffset="-735.8525">1171-35 52,'10'-29'24,"-10"29"2,0 0-1,22-12-11,-22 12-4,30 5-3,-11 4-3,-1 2-1,-5 6-1,-6 6-2,-9 4 0,-9 3-1,-7 2 0,-5 0 1,-3-3-1,1-4 0,3-6 0,22-19 0,-19 22 1,19-22 0,0 0 0,34 1 0,-13 1 0,6 2 0,-1 5 0,-1 5 0,-5 4 0,-4 5 1,-11 5-1,-7 1 0,-8 1 1,-10-2-1,-8-3 1,-6-3-1,-3-6 0,-1-9 0,4-5-3,8-8-3,4-8-7,8-11-10,16 0-2,1-12-1,17 3 1</inkml:trace>
          <inkml:trace contextRef="#ctx0" brushRef="#br0" timeOffset="-481.9034">1498-178 44,'23'-18'23,"-11"-1"2,6 14 0,-18 5-4,22 5-9,-6 13-4,-4 10-1,4 11-1,0 9-1,-2 11-2,-1 3-1,-4 8 0,-6-1-1,-3-1 0,-3-6 0,-6-9-3,0-5-3,-4-12-8,3-11-10,4-6-5,6-19 1,0 0-2,4-16 2</inkml:trace>
          <inkml:trace contextRef="#ctx0" brushRef="#br0" timeOffset="2129.574">5286-190 37,'0'0'23,"24"10"3,-23 6-2,3 15-2,-9 4-6,-4 10-4,2 3-4,-8 5-2,8-1-5,-2-3-6,4-6-7,1-13-13,8-3 0,-4-27-2,4 16 1</inkml:trace>
          <inkml:trace contextRef="#ctx0" brushRef="#br0" timeOffset="2295.5407">5208 30 66,'0'0'26,"0"0"-1,0 0 1,25 6-13,-4-5-5,4 1-4,2-4-6,2 1-14,-5-12-8,10 6-2,-12-7 0,4 7 0</inkml:trace>
          <inkml:trace contextRef="#ctx0" brushRef="#br0" timeOffset="2700.4598">5897-244 45,'0'0'23,"0"0"1,0 0-1,35-1-2,-8 1-10,5 1-3,3 3-2,3 0-1,-3 1-1,-6-2-2,-2 5 0,-11-1-2,-16-7 0,1 25 0,-18-8-1,-10 6 0,-11 9 1,-4 6-1,-12 6 0,3 11-1,-1 2 2,4 4 0,11-4-1,12-6 1,13-8 0,15-9-2,15-15-4,10-13-8,17-10-10,1-21 0,16 0-1,-8-17 0</inkml:trace>
          <inkml:trace contextRef="#ctx0" brushRef="#br0" timeOffset="2931.4136">6448-220 54,'0'0'22,"-27"16"2,13 7 0,-7 5-7,-1 9-8,1 8-2,0 5-2,3 5-1,2 0 0,5-2-2,6-5-1,8-7-2,10-10-5,6-14-7,6-17-12,15-1 0,-3-23-2,9 1 2</inkml:trace>
          <inkml:trace contextRef="#ctx0" brushRef="#br0" timeOffset="3348.3302">6731-174 56,'0'0'25,"0"0"1,0 0-1,19-7-5,4 1-9,10 3-3,-3-1-2,4 4-3,-8 0-1,-4 6-1,-22-6-1,12 23 0,-19-4-1,-9 3-1,-5 4 1,-6 1-1,2 1 0,2-4 1,5-1-1,6-7 2,12-16-1,0 25 1,0-25 0,26 23 0,-4-11 1,1 6-1,0 0 0,-2 5 1,-3 2-1,-7 0 1,-6-4 0,-5-1 0,-11-1 0,-8-5 0,-10-3-1,-13-6-1,-3-5-3,-3-3-8,0-11-12,7 3-2,0-12 0,16 3 0</inkml:trace>
          <inkml:trace contextRef="#ctx0" brushRef="#br0" timeOffset="3616.2764">7087-347 55,'28'11'23,"-7"-2"1,2 10-1,-5 3-8,-5 8-4,1 7-4,-9 13-1,2 7-3,-3 4 0,-2 3-1,-2 1-1,-2-2 0,0-6-7,-1-8-9,-6-17-10,7-3 0,2-29-1,-9 16 1</inkml:trace>
          <inkml:trace contextRef="#ctx0" brushRef="#br0" timeOffset="3874.2247">7627-14 66,'0'0'27,"-19"11"0,19-11-2,0 0-8,30 12-4,-2-10-4,4-6-5,4 1-4,3-3-10,2 1-15,-5-9-2,6 5-1,-10-7 0</inkml:trace>
          <inkml:trace contextRef="#ctx0" brushRef="#br0" timeOffset="4183.1632">8218-187 75,'0'0'26,"3"22"-1,-3-22-2,-17 25-11,9-9-3,1 1-4,7 3-2,6-1-1,6 3 0,6 1-2,5 4 1,2-1 0,0 5-1,0 1 0,-9-2 0,-6 0 0,-8-3-2,-9-2-2,-11-8-2,-8-2-3,-12-10-1,1-5-5,0-4-6,-4-12-5,12 4 1,-3-15 3,18 2 2</inkml:trace>
          <inkml:trace contextRef="#ctx0" brushRef="#br0" timeOffset="4383.1232">8202-212 76,'0'0'28,"18"2"0,-1 5 1,3-3-9,8-4-11,8 0-3,5-2-3,2-1-6,5-3-8,1 3-13,-4-4-4,3 5 0,-7-4-2,1 8 2</inkml:trace>
          <inkml:trace contextRef="#ctx0" brushRef="#br0" timeOffset="4613.0769">8826-108 77,'0'0'29,"14"24"0,2-20-1,13-2-1,1-4-20,6-3-3,3-2-4,-2 1-4,-7-3-4,1 4-8,-12 3-9,-19 2-4,0 0 1,0 0-1,-12 16 2</inkml:trace>
          <inkml:trace contextRef="#ctx0" brushRef="#br0" timeOffset="4803.0392">8867 25 66,'-14'21'28,"14"-21"1,-13 29-1,13-29-4,23 12-10,4-8-5,3-8-4,4-3-4,4 0-6,-6-4-13,-4-3-12,2 5 1,-12-5-1,2 5 0</inkml:trace>
        </inkml:traceGroup>
        <inkml:traceGroup>
          <inkml:annotationXML>
            <emma:emma xmlns:emma="http://www.w3.org/2003/04/emma" version="1.0">
              <emma:interpretation id="{EFC47375-2841-404E-82F5-3FCE22ECE9D2}" emma:medium="tactile" emma:mode="ink">
                <msink:context xmlns:msink="http://schemas.microsoft.com/ink/2010/main" type="inkWord" rotatedBoundingBox="14803,8988 19664,8873 19676,9385 14815,9500"/>
              </emma:interpretation>
              <emma:one-of disjunction-type="recognition" id="oneOf1">
                <emma:interpretation id="interp5" emma:lang="en-US" emma:confidence="0">
                  <emma:literal>27+6-5!</emma:literal>
                </emma:interpretation>
                <emma:interpretation id="interp6" emma:lang="en-US" emma:confidence="0">
                  <emma:literal>27+6-5</emma:literal>
                </emma:interpretation>
                <emma:interpretation id="interp7" emma:lang="en-US" emma:confidence="0">
                  <emma:literal>27+6-5-5</emma:literal>
                </emma:interpretation>
                <emma:interpretation id="interp8" emma:lang="en-US" emma:confidence="0">
                  <emma:literal>27+6-5:</emma:literal>
                </emma:interpretation>
                <emma:interpretation id="interp9" emma:lang="en-US" emma:confidence="0">
                  <emma:literal>27+6-5"</emma:literal>
                </emma:interpretation>
              </emma:one-of>
            </emma:emma>
          </inkml:annotationXML>
          <inkml:trace contextRef="#ctx0" brushRef="#br0" timeOffset="6360.7276">11226-151 72,'-16'-16'27,"16"16"0,0 0-1,21 11-10,0-6-4,8-2-4,5 1-2,3-4-5,2-4-4,4 1-8,-1-1-18,-4-10 1,3 3 0,-4-6-2</inkml:trace>
          <inkml:trace contextRef="#ctx0" brushRef="#br0" timeOffset="6180.7636">11332-261 57,'0'0'26,"-16"23"1,16 0-1,-3 0-3,5 9-12,3 7-5,-3 2-4,-2 5-3,0-1-2,-6-6-5,3-7-8,-1-4-10,4-28 0,-10 16 0,10-16 2</inkml:trace>
          <inkml:trace contextRef="#ctx0" brushRef="#br0" timeOffset="6738.652">11830-304 75,'-9'19'28,"-7"-1"-2,2 11 0,-5 3-13,3 3-3,0 10-3,5-1-3,7 1-1,6-4-2,7-2 1,7-7-1,11-7 0,-1-13-1,10-8 1,-4-8-1,-3-8 0,-3-8 0,-6-3 1,-6-7-1,-7-2 0,-7 7 0,-9 2 0,9 23 0,-32-20 0,9 25-1,-2 10 0,0 11-2,2 1-2,5 3 0,6-1-1,14-3-4,8-10-3,19-8-8,15-7-5,8-15 0,21 2 3,3-15 0</inkml:trace>
          <inkml:trace contextRef="#ctx0" brushRef="#br0" timeOffset="6935.6126">12426-133 71,'-19'5'29,"19"-5"0,-13 16 0,13-16-6,22 11-11,-5-11-6,10 0-2,1-2-5,3-3-3,1-1-8,0-1-15,-2-7-2,9 3 0,-3-3-1</inkml:trace>
          <inkml:trace contextRef="#ctx0" brushRef="#br0" timeOffset="7233.5529">13116-258 73,'-28'13'25,"-2"-10"0,8 8 0,-1 1-12,2-3-3,21-9-5,-18 29-1,22-13 0,6 3-1,8 3-1,5 1 0,0 2-1,2 1-1,-2 3 1,-7-3 0,-7 1-1,-9-4 0,-10 0 0,-8-7-2,-5-7-3,-4-3-3,-1-14-6,1-2-6,7-4-7,1-11 0,10 0-1,0-9 2</inkml:trace>
          <inkml:trace contextRef="#ctx0" brushRef="#br0" timeOffset="7439.5118">13059-304 91,'36'-5'29,"-18"3"0,12 2 1,2-2-16,2-3-8,7-6-5,1 4-3,-2-6-3,4 5-2,-3-5-3,2 8-7,-4 3-10,-4-7-1,5 16 0,-5-10 3</inkml:trace>
          <inkml:trace contextRef="#ctx0" brushRef="#br0" timeOffset="7676.4642">13878-301 87,'0'0'29,"0"0"0,26 18 1,-1-16-16,7-2-6,13 2-2,-1-2-4,6 0-1,2 2-3,-10-4-5,-1 7-6,-12-1-10,-29-4-6,23 12 0,-23-12-2,-18 18 3</inkml:trace>
          <inkml:trace contextRef="#ctx0" brushRef="#br0" timeOffset="7860.4274">13986-155 66,'-23'18'31,"23"-18"-1,25 13 0,5-12-2,6 1-14,-1-5-7,6-1-5,0 0-6,0-6-6,5 3-8,4-2-6,9-4-6,16 3 0,8-5 0,24 5 3</inkml:trace>
          <inkml:trace contextRef="#ctx0" brushRef="#br0" timeOffset="5461.9072">9769-263 40,'0'0'22,"0"0"3,0 0 0,0 0-3,23-16-6,13 12-2,3-3-3,9 5-2,-6-3-4,1 5-3,-13 4 0,-12 4-2,-16 9-1,-16 4-1,-13 9 1,-10 6 0,-4 8-1,-6 4 1,5 0 1,6 0-1,15-3 1,12-4 0,11-8 0,10-8-1,11-7-2,9-13-5,9-5-11,7 0-6,-5-16-1,9 0-1,-10-12 1</inkml:trace>
          <inkml:trace contextRef="#ctx0" brushRef="#br0" timeOffset="5735.8526">10342-276 64,'16'-7'27,"10"7"-1,-3-5-1,8 3-6,1 4-8,-6 0-4,3 8-2,-10 6-2,-4 8-1,-10 8-1,-3 8 1,-9 8-2,-6 6 0,-1 1-1,-2-2-3,2 1-2,1-12-7,4-11-12,8-5-2,1-26-1,0 0 1</inkml:trace>
          <inkml:trace contextRef="#ctx0" brushRef="#br0" timeOffset="5926.8144">10422-66 72,'0'0'28,"0"0"-2,32 2 1,-13-4-13,8-1-10,3-3-13,2-6-13,9 5-3,-7-7-1,7 6-1</inkml:trace>
        </inkml:traceGroup>
        <inkml:traceGroup>
          <inkml:annotationXML>
            <emma:emma xmlns:emma="http://www.w3.org/2003/04/emma" version="1.0">
              <emma:interpretation id="{7CAB9877-3F61-449D-AB48-603B813AB9CC}" emma:medium="tactile" emma:mode="ink">
                <msink:context xmlns:msink="http://schemas.microsoft.com/ink/2010/main" type="inkWord" rotatedBoundingBox="20400,8812 21417,8788 21433,9463 20416,9487"/>
              </emma:interpretation>
              <emma:one-of disjunction-type="recognition" id="oneOf2">
                <emma:interpretation id="interp10" emma:lang="en-US" emma:confidence="1">
                  <emma:literal>28</emma:literal>
                </emma:interpretation>
                <emma:interpretation id="interp11" emma:lang="en-US" emma:confidence="0">
                  <emma:literal>288</emma:literal>
                </emma:interpretation>
                <emma:interpretation id="interp12" emma:lang="en-US" emma:confidence="0">
                  <emma:literal>•8</emma:literal>
                </emma:interpretation>
                <emma:interpretation id="interp13" emma:lang="en-US" emma:confidence="0">
                  <emma:literal>2</emma:literal>
                </emma:interpretation>
                <emma:interpretation id="interp14" emma:lang="en-US" emma:confidence="0">
                  <emma:literal>88</emma:literal>
                </emma:interpretation>
              </emma:one-of>
            </emma:emma>
          </inkml:annotationXML>
          <inkml:trace contextRef="#ctx0" brushRef="#br0" timeOffset="8308.3378">15365-430 71,'19'-15'28,"6"12"1,4-8 0,4-1-11,10 10-5,0-2-5,3 6-2,-10 2-2,-8 6-1,-8 8-1,-15 4-2,-12 4 1,-11 4-2,-14 2 1,-9 6 0,-2-3 0,1 5-1,1-7 1,5 3 0,8-2 0,8-1 0,13 1 1,9-5-1,12-1 0,7-6 0,10-5-1,4-8-2,6-2-3,-2-10-6,8-10-18,2 3 0,-2-12 0,6 5 0</inkml:trace>
          <inkml:trace contextRef="#ctx0" brushRef="#br0" timeOffset="8792.2412">16282-393 48,'-16'-20'24,"0"12"1,-12-5 0,1 13-4,-3 2-8,2 7-3,5 5-1,-1 0-3,8 6-2,4-1 0,8 6-2,4-2 1,7 6-2,2-2 0,7 1-1,0 2 1,6 0 0,1 2 0,4 2-1,-1 0 1,1 0-1,-6 1 0,-5-3-1,-7 2 0,-9-4-1,-11-1 1,-8-6-2,-10-5 1,-8-9 1,-4-4-1,0-8 2,-1-10 0,6-8 1,6-8 2,10-1 0,10-7 0,13 5 1,11-4 0,13 4 0,7-2-1,7 8 0,5-1-2,-2 0-3,4 4-6,-8-4-16,-5-3-7,1-4 1,-10-3-1,3 0-1</inkml:trace>
        </inkml:traceGroup>
      </inkml:traceGroup>
    </inkml:traceGroup>
    <inkml:traceGroup>
      <inkml:annotationXML>
        <emma:emma xmlns:emma="http://www.w3.org/2003/04/emma" version="1.0">
          <emma:interpretation id="{B440EECA-C0B2-4D82-A7B1-4734C59CB4C8}" emma:medium="tactile" emma:mode="ink">
            <msink:context xmlns:msink="http://schemas.microsoft.com/ink/2010/main" type="paragraph" rotatedBoundingBox="4977,10251 14013,9713 14135,11766 5099,12303" alignmentLevel="2"/>
          </emma:interpretation>
        </emma:emma>
      </inkml:annotationXML>
      <inkml:traceGroup>
        <inkml:annotationXML>
          <emma:emma xmlns:emma="http://www.w3.org/2003/04/emma" version="1.0">
            <emma:interpretation id="{156A7B3D-8635-4607-B326-689C6EBD79A2}" emma:medium="tactile" emma:mode="ink">
              <msink:context xmlns:msink="http://schemas.microsoft.com/ink/2010/main" type="line" rotatedBoundingBox="5006,10188 11003,10017 11028,10917 5031,11088"/>
            </emma:interpretation>
          </emma:emma>
        </inkml:annotationXML>
        <inkml:traceGroup>
          <inkml:annotationXML>
            <emma:emma xmlns:emma="http://www.w3.org/2003/04/emma" version="1.0">
              <emma:interpretation id="{2E6B9B48-D1D0-4BCB-9D8E-F664FD87B5C0}" emma:medium="tactile" emma:mode="ink">
                <msink:context xmlns:msink="http://schemas.microsoft.com/ink/2010/main" type="inkWord" rotatedBoundingBox="5006,10188 7213,10125 7239,11025 5031,11088"/>
              </emma:interpretation>
              <emma:one-of disjunction-type="recognition" id="oneOf3">
                <emma:interpretation id="interp15" emma:lang="en-US" emma:confidence="0">
                  <emma:literal>wait)</emma:literal>
                </emma:interpretation>
                <emma:interpretation id="interp16" emma:lang="en-US" emma:confidence="0">
                  <emma:literal>act)</emma:literal>
                </emma:interpretation>
                <emma:interpretation id="interp17" emma:lang="en-US" emma:confidence="0">
                  <emma:literal>alt)</emma:literal>
                </emma:interpretation>
                <emma:interpretation id="interp18" emma:lang="en-US" emma:confidence="0">
                  <emma:literal>halt)</emma:literal>
                </emma:interpretation>
                <emma:interpretation id="interp19" emma:lang="en-US" emma:confidence="0">
                  <emma:literal>ale)</emma:literal>
                </emma:interpretation>
              </emma:one-of>
            </emma:emma>
          </inkml:annotationXML>
          <inkml:trace contextRef="#ctx0" brushRef="#br0" timeOffset="10326.9342">391 1178 13,'0'0'15,"-37"-2"2,19 5 0,-8-4-1,3 4-2,-8-1-1,3 5-2,-2 2-1,-1 5-3,6 6-2,-1 5-1,-1 10-1,4 4-2,3 11 1,1 5-2,5 4 0,1 0 0,6-1 0,5-6 1,8-6-1,4-8 0,6-12 1,6-13 1,6-12-1,2-11 1,4-15 0,0-9 0,0-10 1,-6-8 0,-1-5-1,-8-3 1,-1-3-1,-7 6 1,-4 9 0,-5 8-1,-2 8 0,-2 14 0,2 18 0,0 0 0,-7 26-1,3 8 1,4 9-1,0 10 0,2 6 1,0 1 0,5 3-1,0-8 1,6-4-1,3-8 0,3-9-1,4-16-4,2-15-5,7-10-15,4-9-5,-4-16 1,5-2-3,-5-8 2</inkml:trace>
          <inkml:trace contextRef="#ctx0" brushRef="#br0" timeOffset="9711.0572">96 1254 49,'-19'11'23,"19"7"2,0-18-3,10 37-7,5-5-3,4 2-3,6 8-1,-2 5-3,2 2-1,-7 1-2,1-4-2,-6-5 1,-2-7-1,-8-9 1,1-5-1,-4-20 1,0 0 0,0 0 0,0 0 0,0 0 0,0 0-1,0 0 1,0 0-1,0 0 0,0 0 1,0 0-1,0 0-1,0 0-2,10-18-5,-10 18-15,0 0-4,7-25 0,-7 25-1,4-36 1</inkml:trace>
          <inkml:trace contextRef="#ctx0" brushRef="#br0" timeOffset="10623.8747">941 1133 68,'0'0'27,"5"-18"-1,-5 18-2,0 0-9,-7 31-3,2 1-3,-6 3-3,2 13-1,-3 6-2,1 8 0,-1 5 0,3 1-1,0-6-1,6-5 1,1-9-2,7-9-1,8-7-3,3-16-3,14-10-5,4-13-8,10-15-8,9-4-2,3-14 0,9 0 2</inkml:trace>
          <inkml:trace contextRef="#ctx0" brushRef="#br0" timeOffset="10871.8249">1544 1206 60,'2'-27'27,"-2"27"-1,0 0 1,0 0-9,-20 23-3,3 6-4,4 10-2,-8 4-3,5 8 0,-2-1-2,7 2-1,2-4-1,11-2-1,3-9 0,10-6-3,8-10-1,2-16-4,9-6-5,-4-12-8,0-8-11,0-4 0,-10-9 0,-4 0 2</inkml:trace>
          <inkml:trace contextRef="#ctx0" brushRef="#br0" timeOffset="11050.7894">1450 1322 59,'0'0'28,"-25"25"1,25-25-1,11 24-4,5-20-10,14 1-4,2-6-5,9-3-3,7-3-5,-4-7-10,1-6-15,3 1-1,-9-8 0,4-2-2</inkml:trace>
          <inkml:trace contextRef="#ctx0" brushRef="#br0" timeOffset="11320.7354">1943 847 74,'0'0'29,"7"34"-1,-2-15 0,6 8-10,6 8-6,5 3-4,6 8-2,4 2-1,2 7-2,-2 0 0,-2 6-1,-10-3 0,-9-1-2,-11 0-1,-11-7-3,-5-2-2,-9-12-4,5-3-4,1-13-6,19-20-9,0 0-2,0 0 1,27-12 3</inkml:trace>
        </inkml:traceGroup>
        <inkml:traceGroup>
          <inkml:annotationXML>
            <emma:emma xmlns:emma="http://www.w3.org/2003/04/emma" version="1.0">
              <emma:interpretation id="{98F2AB47-A9F4-4C52-B874-D0ED546C3E57}" emma:medium="tactile" emma:mode="ink">
                <msink:context xmlns:msink="http://schemas.microsoft.com/ink/2010/main" type="inkWord" rotatedBoundingBox="7618,10466 7873,10459 7881,10747 7626,10754"/>
              </emma:interpretation>
              <emma:one-of disjunction-type="recognition" id="oneOf4">
                <emma:interpretation id="interp20" emma:lang="en-US" emma:confidence="1">
                  <emma:literal>=</emma:literal>
                </emma:interpretation>
                <emma:interpretation id="interp21" emma:lang="en-US" emma:confidence="0">
                  <emma:literal>l</emma:literal>
                </emma:interpretation>
                <emma:interpretation id="interp22" emma:lang="en-US" emma:confidence="0">
                  <emma:literal>x</emma:literal>
                </emma:interpretation>
                <emma:interpretation id="interp23" emma:lang="en-US" emma:confidence="0">
                  <emma:literal>E</emma:literal>
                </emma:interpretation>
                <emma:interpretation id="interp24" emma:lang="en-US" emma:confidence="0">
                  <emma:literal>z</emma:literal>
                </emma:interpretation>
              </emma:one-of>
            </emma:emma>
          </inkml:annotationXML>
          <inkml:trace contextRef="#ctx0" brushRef="#br0" timeOffset="11563.6867">2610 1181 63,'8'25'28,"-8"-25"0,6 29 0,-6-29-4,18 23-14,-1-9-2,1-7-3,5 4-2,0-4-3,-5-2-3,2 4-3,-20-9-5,25 7-10,-25-7-7,16 5 0,-16-5-2,0 0 4</inkml:trace>
          <inkml:trace contextRef="#ctx0" brushRef="#br0" timeOffset="11800.6394">2597 1393 62,'0'0'29,"-9"19"0,9-19 0,9 18-2,-9-18-14,23 13-4,-5-10-3,3 4-1,4-3-2,0-2-1,0-1-2,-2-1-4,0 4-4,-7-6-10,-16 2-12,29-3-1,-29 3 1,19-11-2</inkml:trace>
        </inkml:traceGroup>
        <inkml:traceGroup>
          <inkml:annotationXML>
            <emma:emma xmlns:emma="http://www.w3.org/2003/04/emma" version="1.0">
              <emma:interpretation id="{1FD5098D-25A1-48AC-86E4-7F0D3663DA52}" emma:medium="tactile" emma:mode="ink">
                <msink:context xmlns:msink="http://schemas.microsoft.com/ink/2010/main" type="inkWord" rotatedBoundingBox="8785,10236 11007,10173 11026,10843 8804,10906"/>
              </emma:interpretation>
              <emma:one-of disjunction-type="recognition" id="oneOf5">
                <emma:interpretation id="interp25" emma:lang="en-US" emma:confidence="0">
                  <emma:literal>6×+2</emma:literal>
                </emma:interpretation>
                <emma:interpretation id="interp26" emma:lang="en-US" emma:confidence="0">
                  <emma:literal>6×2+2</emma:literal>
                </emma:interpretation>
                <emma:interpretation id="interp27" emma:lang="en-US" emma:confidence="0">
                  <emma:literal>6×1+2</emma:literal>
                </emma:interpretation>
                <emma:interpretation id="interp28" emma:lang="en-US" emma:confidence="0">
                  <emma:literal>64+2</emma:literal>
                </emma:interpretation>
                <emma:interpretation id="interp29" emma:lang="en-US" emma:confidence="0">
                  <emma:literal>text?</emma:literal>
                </emma:interpretation>
              </emma:one-of>
            </emma:emma>
          </inkml:annotationXML>
          <inkml:trace contextRef="#ctx0" brushRef="#br0" timeOffset="12490.5014">3983 962 52,'0'0'25,"0"-17"1,0 17 1,0 0-4,-25 7-9,25-7-3,-29 33-3,12 1-3,-7 9-1,3 10-1,-6 6 0,3 7-2,2 0 0,4-1 0,8-4 0,8-9 0,11-15-1,9-10 1,8-15 0,12-12-1,4-11 0,3-10 0,-1-7 0,-3-6 0,-5-4 1,-10-1-2,-10 5 1,-8 4 0,-12 7 0,-8 7 0,-6 11 0,-7 7 0,-2 12 0,-1 7 1,1 8-2,2 3 0,4 3-1,5-1-2,9-2-4,1-7-4,15-7-9,9-6-8,2-14 0,10-1 0,2-17 2</inkml:trace>
          <inkml:trace contextRef="#ctx0" brushRef="#br0" timeOffset="12698.4595">4298 1263 70,'17'-9'29,"-17"9"0,23-5 1,-23 5-4,24 23-14,-3 5-3,-3 1-3,7 6-2,0 3-2,1-1-1,1-3-3,-4-6-2,4-3-7,-6-11-11,-1-10-9,-1-8 0,-19 4 2,30-33-2</inkml:trace>
          <inkml:trace contextRef="#ctx0" brushRef="#br0" timeOffset="12877.424">4653 1188 64,'0'0'27,"-16"-3"-1,0 17 1,0 13-8,-3 10-5,-8 6-6,-3 5-2,-4 1-4,-2-2-5,6 1-8,2-9-10,5-12-6,15-6-1,8-21 0,18 11 1</inkml:trace>
          <inkml:trace contextRef="#ctx0" brushRef="#br0" timeOffset="13281.3432">5066 1156 81,'16'13'29,"-16"10"0,-7 5 2,1 8-10,5 8-10,-6 4-4,7 6-2,0-6-5,0-6-2,5-2-4,-2-14-4,3-6-7,-6-20-8,0 0-3,0 0-1,9-20 1,-11 1 3,-7-15 7,2 0 9,-4 2 12,1-4 11,2 13 7,-4-3 3,12 26 3,-5-29 0,5 29-3,16 2-4,-16-2-7,37 11-3,-14-8-2,9 1-3,0-2-4,0-6-4,7 2-8,-1-3-15,-4-8-4,5 5 0,-6-7-1,7 5 1</inkml:trace>
          <inkml:trace contextRef="#ctx0" brushRef="#br0" timeOffset="13603.2788">5617 1108 79,'27'-3'28,"-27"3"0,39-9 0,-14 3-5,-2 1-15,6 2-3,-6 3-1,-4 3-2,-19-3-1,16 25 0,-26 0 0,-8 10 0,-9 8 0,-3 7 1,-4 2 0,2 3 0,4-2 0,12-3 0,9-11 0,12-9 0,20-12 0,16-11 0,10-12-3,6-11-4,7-4-9,-9-1-16,-14-8-1,-12 5 0,-27-5 0</inkml:trace>
        </inkml:traceGroup>
      </inkml:traceGroup>
      <inkml:traceGroup>
        <inkml:annotationXML>
          <emma:emma xmlns:emma="http://www.w3.org/2003/04/emma" version="1.0">
            <emma:interpretation id="{0D1A3E9D-B070-4A1C-91C0-AE8561EA1911}" emma:medium="tactile" emma:mode="ink">
              <msink:context xmlns:msink="http://schemas.microsoft.com/ink/2010/main" type="line" rotatedBoundingBox="5053,11536 14090,10998 14135,11766 5099,12303"/>
            </emma:interpretation>
          </emma:emma>
        </inkml:annotationXML>
        <inkml:traceGroup>
          <inkml:annotationXML>
            <emma:emma xmlns:emma="http://www.w3.org/2003/04/emma" version="1.0">
              <emma:interpretation id="{C662269B-7831-4EAE-8C04-887FB16E71AB}" emma:medium="tactile" emma:mode="ink">
                <msink:context xmlns:msink="http://schemas.microsoft.com/ink/2010/main" type="inkWord" rotatedBoundingBox="5053,11536 9995,11242 10041,12009 5099,12303"/>
              </emma:interpretation>
              <emma:one-of disjunction-type="recognition" id="oneOf6">
                <emma:interpretation id="interp30" emma:lang="en-US" emma:confidence="0">
                  <emma:literal>a(31=6(3)</emma:literal>
                </emma:interpretation>
                <emma:interpretation id="interp31" emma:lang="en-US" emma:confidence="0">
                  <emma:literal>a131=6(3)</emma:literal>
                </emma:interpretation>
                <emma:interpretation id="interp32" emma:lang="en-US" emma:confidence="0">
                  <emma:literal>9131=63)</emma:literal>
                </emma:interpretation>
                <emma:interpretation id="interp33" emma:lang="en-US" emma:confidence="0">
                  <emma:literal>9131=623)</emma:literal>
                </emma:interpretation>
                <emma:interpretation id="interp34" emma:lang="en-US" emma:confidence="0">
                  <emma:literal>9131=663)</emma:literal>
                </emma:interpretation>
              </emma:one-of>
            </emma:emma>
          </inkml:annotationXML>
          <inkml:trace contextRef="#ctx0" brushRef="#br0" timeOffset="14236.1522">233 2476 51,'0'0'22,"0"-23"2,0 23-1,-25-21-4,6 12-13,-3 7-1,1 9-1,-4 13 0,-2 12-1,6 12-1,3 9 0,8 4-1,8-2 0,7-3-1,11-13 0,11-12 1,8-20-1,6-18 0,7-15 0,-1-12 0,-1-8 0,-5-4 0,-9-1 0,-7 3 0,-8 9 0,-8 14 0,-9 25 2,0 0-1,0 0 0,-10 49 0,3 3 0,-1 10 0,5 8 0,3 3-1,3-4-3,6-10-5,6-15-13,8-12-4,0-28-2,11-11 0,-2-29 1</inkml:trace>
          <inkml:trace contextRef="#ctx0" brushRef="#br0" timeOffset="14453.1087">977 2250 82,'-29'29'29,"10"4"0,-4 12-3,-1 3-11,5 18-5,1-2-3,9 7-1,4-5-2,7-4-2,6-5-5,7-18-7,6-14-21,11-13 1,-2-19-1,4-11 0</inkml:trace>
          <inkml:trace contextRef="#ctx0" brushRef="#br0" timeOffset="14855.0284">1172 2394 58,'23'-25'29,"-5"25"-1,0-1 0,9 2-5,3 5-9,-2-5-6,1 7-4,-6 0-1,-7 3-1,-16-11-2,9 29 0,-18-13 0,-7 0 1,-4 0-2,1-2 1,3-2 0,16-12 0,-13 16-1,13-16 1,0 0 0,31 7 0,-10-3 0,4 3 0,2 2 1,-3 3-1,-2 3 1,-4 2 0,-10 5 0,-8 6 1,-10 1-1,-12 1 1,-10-2-1,-7 1 0,-3-8-1,1-7-1,3-12-3,5-12-3,15-8-10,5-7-12,10-11 0,10 2-2,2-6 1</inkml:trace>
          <inkml:trace contextRef="#ctx0" brushRef="#br0" timeOffset="15138.9714">1779 2197 71,'30'5'29,"-9"2"0,-3 11-1,-4 9-10,-3 1-5,7 15-3,-2 1-3,7 11-2,0 4-2,2 5 0,0-2-1,-5 1-2,-4-5-1,-9-6-3,0-8-4,-11-12-7,1-10-12,3-22-4,0 0 0,0 0 0,-15-16 2</inkml:trace>
          <inkml:trace contextRef="#ctx0" brushRef="#br0" timeOffset="15352.9287">2501 2336 83,'27'-6'30,"-27"6"0,25 13 1,-9-4-17,3-8-5,10 5-3,-3-6-3,3 1-2,1-1-4,-10-3-8,-20 3-17,23 0-2,-23 0 0,0 0-1</inkml:trace>
          <inkml:trace contextRef="#ctx0" brushRef="#br0" timeOffset="15515.896">2496 2510 80,'0'0'31,"19"18"0,-1-17 1,5-2-13,7 2-9,-1-4-8,-2-4-7,6 0-9,-1 0-15,-1-4-1,1 2 0,0-2-1</inkml:trace>
          <inkml:trace contextRef="#ctx0" brushRef="#br0" timeOffset="15960.807">3666 2122 66,'-16'4'25,"16"-4"-1,-19 23-1,6 2-9,1 12-4,-8 9-2,4 15-1,-5 8-1,6 6-1,3-4 0,8-2-1,8-12-2,10-10 0,9-21-1,8-17-2,6-21 0,2-17 0,0-8 0,-5-9 0,-9-4 1,-7 0-1,-9 2 0,-13 12 1,-10 13 0,-6 11 0,-5 12-1,-3 10 1,3 14-1,0 2-2,11 8-4,3-4-9,6-8-12,16-3 1,-11-19-2,32-2 2</inkml:trace>
          <inkml:trace contextRef="#ctx0" brushRef="#br0" timeOffset="16250.7492">4219 2017 77,'-30'32'28,"0"-2"1,0 13-3,-6 12-9,2 7-4,8 11-3,1 4-3,12 1-2,10-3-3,11-8-4,16-10-5,6-19-7,5-19-18,10-8 2,-4-23-1,1-8 0</inkml:trace>
          <inkml:trace contextRef="#ctx0" brushRef="#br0" timeOffset="16585.6821">4392 2215 76,'23'-9'29,"-4"-2"-1,6 9 1,-3 6-10,-4-1-8,1 12-3,-19-15-4,20 33-1,-20-13-2,-6 5 0,-4 0-1,-3 1 0,-3-2 0,2-3-1,2-5 1,12-16-1,-11 21 0,11-21 1,0 0-1,27 7 1,-6-3 0,6 1 0,3 6 1,4 1-1,-1 3 1,-2 2 0,-6 1 0,-9 4-1,-11-5 0,-10-1 0,-11-3-1,-9-6-2,-6-2-5,-1-8-6,-3-8-15,10 2-1,0-14 2,11 2-3</inkml:trace>
          <inkml:trace contextRef="#ctx0" brushRef="#br0" timeOffset="16874.6244">4813 1966 81,'0'0'28,"36"40"-1,-18-13 1,5 5-15,2 13-4,-4 3-3,0 7-2,-5 2-2,-8 5 0,-10 4-3,-7-6-2,-7-1-3,-5-11-4,1-11-12,0-6-5,4-23-1,16-8-1,-5-17 3</inkml:trace>
        </inkml:traceGroup>
        <inkml:traceGroup>
          <inkml:annotationXML>
            <emma:emma xmlns:emma="http://www.w3.org/2003/04/emma" version="1.0">
              <emma:interpretation id="{9593FD75-F99A-4AC0-86C8-35D18515353E}" emma:medium="tactile" emma:mode="ink">
                <msink:context xmlns:msink="http://schemas.microsoft.com/ink/2010/main" type="inkWord" rotatedBoundingBox="10471,11331 14097,11116 14133,11722 10507,11938"/>
              </emma:interpretation>
              <emma:one-of disjunction-type="recognition" id="oneOf7">
                <emma:interpretation id="interp35" emma:lang="en-US" emma:confidence="1">
                  <emma:literal>+2=20</emma:literal>
                </emma:interpretation>
                <emma:interpretation id="interp36" emma:lang="en-US" emma:confidence="0">
                  <emma:literal>+2=200</emma:literal>
                </emma:interpretation>
                <emma:interpretation id="interp37" emma:lang="en-US" emma:confidence="0">
                  <emma:literal>+22=20</emma:literal>
                </emma:interpretation>
                <emma:interpretation id="interp38" emma:lang="en-US" emma:confidence="0">
                  <emma:literal>+20=20</emma:literal>
                </emma:interpretation>
                <emma:interpretation id="interp39" emma:lang="en-US" emma:confidence="0">
                  <emma:literal>+2=220</emma:literal>
                </emma:interpretation>
              </emma:one-of>
            </emma:emma>
          </inkml:annotationXML>
          <inkml:trace contextRef="#ctx0" brushRef="#br0" timeOffset="17252.5488">5452 2339 81,'0'-19'29,"0"19"1,16 5-2,-16-5-9,34 11-6,-13-10-3,9 5-3,-1-3-3,1-1-4,4 0-5,-9-4-16,-2-5-10,4 3-1,-8-6 1,1 1-2</inkml:trace>
          <inkml:trace contextRef="#ctx0" brushRef="#br0" timeOffset="17069.5854">5541 2156 87,'3'21'29,"3"15"1,-10 1 0,1 9-14,3 8-6,-6-3-4,3 4-3,1-1-4,-2-8-4,6-5-10,-2-7-15,0-34 0,-2 19 1,2-19-1</inkml:trace>
          <inkml:trace contextRef="#ctx0" brushRef="#br0" timeOffset="17605.4782">6087 2022 87,'32'-10'27,"-14"3"0,8 8 0,1 1-14,0 0-6,1 7-3,-5 0-1,-3 9-1,-15 7 0,-5 7-1,-10 8-1,-12 5 1,-8 5 0,-4 3 0,-1 0 1,4 1 0,5-8 0,6-3 1,9-9-1,15-4 1,12-9-1,9-3-1,11-9-3,3-9-5,9-6-14,3-1-11,-5-12 2,4-1 0,-9-12-2</inkml:trace>
          <inkml:trace contextRef="#ctx0" brushRef="#br0" timeOffset="17990.4012">7028 1999 53,'0'0'26,"23"13"2,-23-13-1,28 7-2,-6 0-6,-1-3-7,11 3-3,-2-4-4,8 1-2,-4-2-1,-1-2-2,-1 0-3,-5-6-4,1 3-13,-4 3-10,-24 0 1,19-6-1,-19 6 0</inkml:trace>
          <inkml:trace contextRef="#ctx0" brushRef="#br0" timeOffset="18449.3091">7120 2209 56,'0'0'25,"0"0"3,-10 22-1,10-22-2,0 0-8,28 12-5,-12-12-2,13 4-2,-3-8-2,10 6-2,-2-6-1,-1-1-4,-1 5-6,-7-5-14,-2-3-11,-1 7 1,-6-10 0,2 6-1</inkml:trace>
          <inkml:trace contextRef="#ctx0" brushRef="#br0" timeOffset="19149.1691">8047 2008 86,'20'-18'29,"3"11"0,2-5 0,7-1-14,3 10-6,-3-1-3,-2 10-2,-8 6-3,-10 8 0,-12 5-1,-9 3 1,-10 9-1,-8 4 0,-5 2 0,0 3 0,0-3 0,9 0 0,5-4 0,8-4 0,10-6 0,12-8 0,9-7-2,8-8-3,12-6-7,1-6-12,3-11-4,6-3-1,-3-12-1,2 0 1</inkml:trace>
          <inkml:trace contextRef="#ctx0" brushRef="#br0" timeOffset="19446.1097">8625 2037 70,'-16'-22'26,"16"22"0,-34 11-1,18 3-10,2 15-2,2 5-3,8 14-2,2 0-1,11 7-2,7-5-1,11-4-1,10-12-1,13-10 0,5-16-1,9-17 1,4-18 0,-1-12-1,-6-11 1,-10-5-1,-19-7 1,-19 1-1,-20 8-1,-22 10 0,-17 16-3,-20 11-4,-1 15-14,-3 11-11,5 1 1,16 0-1,19-18-1</inkml:trace>
        </inkml:traceGroup>
      </inkml:traceGroup>
    </inkml:traceGroup>
    <inkml:traceGroup>
      <inkml:annotationXML>
        <emma:emma xmlns:emma="http://www.w3.org/2003/04/emma" version="1.0">
          <emma:interpretation id="{B38A9C4A-F9FC-4CA1-8335-0B7CF278D259}" emma:medium="tactile" emma:mode="ink">
            <msink:context xmlns:msink="http://schemas.microsoft.com/ink/2010/main" type="paragraph" rotatedBoundingBox="3206,13165 23602,12570 23672,14980 3276,15575" alignmentLevel="1"/>
          </emma:interpretation>
        </emma:emma>
      </inkml:annotationXML>
      <inkml:traceGroup>
        <inkml:annotationXML>
          <emma:emma xmlns:emma="http://www.w3.org/2003/04/emma" version="1.0">
            <emma:interpretation id="{893A0363-D321-457C-9A47-81314602DAD6}" emma:medium="tactile" emma:mode="ink">
              <msink:context xmlns:msink="http://schemas.microsoft.com/ink/2010/main" type="line" rotatedBoundingBox="3206,13165 23602,12570 23654,14384 3259,14979"/>
            </emma:interpretation>
          </emma:emma>
        </inkml:annotationXML>
        <inkml:traceGroup>
          <inkml:annotationXML>
            <emma:emma xmlns:emma="http://www.w3.org/2003/04/emma" version="1.0">
              <emma:interpretation id="{8519AC41-4314-4838-8592-801FBC56CAC1}" emma:medium="tactile" emma:mode="ink">
                <msink:context xmlns:msink="http://schemas.microsoft.com/ink/2010/main" type="inkWord" rotatedBoundingBox="3207,13189 4695,13146 4729,14289 3240,14333"/>
              </emma:interpretation>
              <emma:one-of disjunction-type="recognition" id="oneOf8">
                <emma:interpretation id="interp40" emma:lang="en-US" emma:confidence="1">
                  <emma:literal>The</emma:literal>
                </emma:interpretation>
                <emma:interpretation id="interp41" emma:lang="en-US" emma:confidence="0">
                  <emma:literal>the</emma:literal>
                </emma:interpretation>
                <emma:interpretation id="interp42" emma:lang="en-US" emma:confidence="0">
                  <emma:literal>•he</emma:literal>
                </emma:interpretation>
                <emma:interpretation id="interp43" emma:lang="en-US" emma:confidence="0">
                  <emma:literal>Thx</emma:literal>
                </emma:interpretation>
                <emma:interpretation id="interp44" emma:lang="en-US" emma:confidence="0">
                  <emma:literal>Th.</emma:literal>
                </emma:interpretation>
              </emma:one-of>
            </emma:emma>
          </inkml:annotationXML>
          <inkml:trace contextRef="#ctx0" brushRef="#br0" timeOffset="22484.5021">-1796 4315 50,'-22'-9'26,"22"9"2,0 0 0,0 0-6,23-5-10,13-6-2,16-3-3,6-11-1,10 0-2,1-7-2,-1-5-1,-1-4 0,-4-2-1,-13 1 1,-8 4-1,-13 4 0,-8 2 0,-10 8 0,-4 6 0,-7 18 0,0 0 0,0 0 0,-18 35-1,13 13 1,3 16 0,2 18-1,-2 13 2,4 13-1,-9 2 0,0-3 0,-4-6 0,2-17-1,0-16 1,0-22 0,2-19-2,7-27 2,0 0 0,27-47-1,-8 1 0,8-4 1,3 0 1,4 6-2,2 8 2,-2 15-1,3 17 2,-2 13-2,1 14 1,0 8 0,-3-1-1,-1-3 1,-1-6-1,-1-10 1,-3-17-3,-1-10 2,-1-10 1,-5-6-1,-8-4 0,-3-3 1,-9 3 0,-5 8 0,-4 10 1,-7 13 0,0 10 0,3 13 1,8 10-2,5 6 1,11 5-1,10 0-1,7-3-4,12-2-6,2-13-11,8-10-11,12-6 2,1-10-1,10-4-1</inkml:trace>
          <inkml:trace contextRef="#ctx0" brushRef="#br0" timeOffset="21828.6331">-1460 4406 73,'-14'-18'26,"14"18"-2,-11 18-1,6 10-17,3 15-1,0 14-2,2 11-2,0 10-2,0 2-3,2-2-2,-2-5-4,2-18-8,6-5-7,-6-27-1,-2-23 2,0 0 2</inkml:trace>
        </inkml:traceGroup>
        <inkml:traceGroup>
          <inkml:annotationXML>
            <emma:emma xmlns:emma="http://www.w3.org/2003/04/emma" version="1.0">
              <emma:interpretation id="{7920C2BB-5BD3-4E8C-BC2A-7BE3FD3BBF86}" emma:medium="tactile" emma:mode="ink">
                <msink:context xmlns:msink="http://schemas.microsoft.com/ink/2010/main" type="inkWord" rotatedBoundingBox="5529,13139 8777,13044 8811,14227 5563,14321"/>
              </emma:interpretation>
              <emma:one-of disjunction-type="recognition" id="oneOf9">
                <emma:interpretation id="interp45" emma:lang="en-US" emma:confidence="1">
                  <emma:literal>particle</emma:literal>
                </emma:interpretation>
                <emma:interpretation id="interp46" emma:lang="en-US" emma:confidence="0">
                  <emma:literal>panicle</emma:literal>
                </emma:interpretation>
                <emma:interpretation id="interp47" emma:lang="en-US" emma:confidence="0">
                  <emma:literal>pastiche</emma:literal>
                </emma:interpretation>
                <emma:interpretation id="interp48" emma:lang="en-US" emma:confidence="0">
                  <emma:literal>pastille</emma:literal>
                </emma:interpretation>
                <emma:interpretation id="interp49" emma:lang="en-US" emma:confidence="0">
                  <emma:literal>partite</emma:literal>
                </emma:interpretation>
              </emma:one-of>
            </emma:emma>
          </inkml:annotationXML>
          <inkml:trace contextRef="#ctx0" brushRef="#br0" timeOffset="22960.407">546 4406 59,'0'0'24,"30"27"0,-24-4 1,1 16-11,-2 12-8,-3 8-3,0 7-1,-2 5-2,-2 0 1,-2-3-1,-3-8 0,-2-15 0,1-11 1,-3-18 0,11-16 0,-21-25 1,13-14 0,3-20 1,5-16 0,9-10 1,7-2-1,5-6 1,10 10 0,6 10-2,7 16 1,1 16-1,3 21 1,-7 18-2,-2 15 0,-9 10 0,-7 11-1,-14 3 1,-7 4 0,-11 2-1,-10-2 1,-8-6-2,-5-13 0,-2-8-2,0-12-3,6-6-2,-1-12-9,10-7-8,13-4-4,5-3 0,11 9 1,5-4 3</inkml:trace>
          <inkml:trace contextRef="#ctx0" brushRef="#br0" timeOffset="23364.3261">1188 4342 37,'23'-11'21,"-23"11"1,0 0 2,-28-2-5,12 11-6,-2 9-4,0 5-2,6 8-2,1 8-1,10 5-1,4 1 0,8-3-2,7-6 1,3-6-2,2-12 1,0-13-2,0-15 1,0-10 0,-3-7 0,-6-3 1,-5-6 0,0 3 0,-4 4 0,1 8 2,-6 21-1,9-20 0,-9 20 1,17 11-1,-17-11 0,27 34-1,-11-13 1,4 0-2,1 4-4,-2-2-7,1-3-17,5 5 1,-7-7-1,3 1-1</inkml:trace>
          <inkml:trace contextRef="#ctx0" brushRef="#br0" timeOffset="23557.2876">1587 4671 63,'0'0'24,"-7"-18"-1,7 18-1,1-28-7,1 5-5,7-4-1,2-5-3,7 0 0,3-4-1,6 10 0,-1 1-3,3 7-3,1 7-8,0 10-18,-1-3-1,1 8-1,-7-6 0</inkml:trace>
          <inkml:trace contextRef="#ctx0" brushRef="#br0" timeOffset="23975.204">2049 4440 52,'-5'-39'26,"-2"-6"2,17 10 0,3 3-4,8 5-8,13 11-5,2 7-4,6 11-1,-3 10-2,-1 11 0,-8 9-2,-3 7-2,-6 6-3,-5-6-6,0 0-15,-2-7-7,-5-14 1,-9-18-1,23-2 1</inkml:trace>
          <inkml:trace contextRef="#ctx0" brushRef="#br0" timeOffset="23836.2318">2090 3890 87,'-2'23'29,"-1"16"-1,-4 13-1,-2 10-15,7 13-4,0 3-4,6 6 0,3 1-4,0-5-3,5-5-6,-4-15-11,-1-19-9,3-9 0,-10-32-1,0 0 0</inkml:trace>
          <inkml:trace contextRef="#ctx0" brushRef="#br0" timeOffset="24105.1778">2446 4173 74,'-7'-45'27,"-9"3"0,7 19-1,9 23-12,-18-18-10,18 18-11,0 0-10,32 27-9,-5-20 0,15 5-2,3-12 1</inkml:trace>
          <inkml:trace contextRef="#ctx0" brushRef="#br0" timeOffset="24304.1381">2921 4063 74,'0'0'29,"-43"25"0,11-4-2,0 9-7,-2 0-6,11 17-3,-2-1-3,13 5-2,3 1-2,20-2-1,8-7-5,6-13-5,11-7-12,5-16-14,-1-18 1,7-12-1,-1-16 0</inkml:trace>
          <inkml:trace contextRef="#ctx0" brushRef="#br0" timeOffset="24489.101">3278 3773 75,'0'0'30,"0"0"0,-14 41-1,5 10-11,-1 8-7,4 14-3,-3 5-5,2 4-6,5 3-16,4-3-12,-4-14 1,8-8 1,-3-21-2</inkml:trace>
          <inkml:trace contextRef="#ctx0" brushRef="#br0" timeOffset="24794.0401">3440 4381 75,'16'-4'30,"7"6"-1,-5-7 0,3-8-7,3-1-14,-5-11-3,2-3-2,-1-6-2,-7 2 0,-5-3-1,-6 4 1,-7 8-1,-2 5 0,7 18 0,-32-7 0,12 20 0,2 10 0,-1 14 0,5 8 1,3 6 0,7 6 0,8 5 0,8-1-3,10-4-3,4-9-11,13-9-15,13-5 1,1-15 0,11-6-2</inkml:trace>
        </inkml:traceGroup>
        <inkml:traceGroup>
          <inkml:annotationXML>
            <emma:emma xmlns:emma="http://www.w3.org/2003/04/emma" version="1.0">
              <emma:interpretation id="{D2B3BADA-2747-4A7F-ADA9-80697682AD89}" emma:medium="tactile" emma:mode="ink">
                <msink:context xmlns:msink="http://schemas.microsoft.com/ink/2010/main" type="inkWord" rotatedBoundingBox="9991,13142 10500,13128 10523,13896 10014,13911"/>
              </emma:interpretation>
              <emma:one-of disjunction-type="recognition" id="oneOf10">
                <emma:interpretation id="interp50" emma:lang="en-US" emma:confidence="1">
                  <emma:literal>is</emma:literal>
                </emma:interpretation>
                <emma:interpretation id="interp51" emma:lang="en-US" emma:confidence="0">
                  <emma:literal>'is</emma:literal>
                </emma:interpretation>
                <emma:interpretation id="interp52" emma:lang="en-US" emma:confidence="0">
                  <emma:literal>'Is</emma:literal>
                </emma:interpretation>
                <emma:interpretation id="interp53" emma:lang="en-US" emma:confidence="0">
                  <emma:literal>"is</emma:literal>
                </emma:interpretation>
                <emma:interpretation id="interp54" emma:lang="en-US" emma:confidence="0">
                  <emma:literal>Is</emma:literal>
                </emma:interpretation>
              </emma:one-of>
            </emma:emma>
          </inkml:annotationXML>
          <inkml:trace contextRef="#ctx0" brushRef="#br0" timeOffset="25438.9111">5023 3856 93,'-14'16'28,"-4"-3"-1,6 5 0,12-18-23,-22 26-9,22-26-13,9 18-8,14-6-1,8-4-2,13 2 2</inkml:trace>
          <inkml:trace contextRef="#ctx0" brushRef="#br0" timeOffset="25259.947">5037 4102 83,'0'0'28,"-10"26"-1,6 3 0,1 17-16,4 13-4,-1 10-4,4 2-2,0 1-4,-3-10-5,3-12-13,1-11-6,-5-39 0,0 0-1,7-29 1</inkml:trace>
          <inkml:trace contextRef="#ctx0" brushRef="#br0" timeOffset="25690.8608">5381 4166 88,'-36'28'28,"2"6"0,-1-7 1,6-4-18,17 4-4,8-6-2,19 4-1,8 0-3,11 0 1,3 0-2,4-1 1,-2 0-1,-7-3 1,-11-2-1,-10-3-1,-13 2-3,-14-9-5,-3-4-11,-3-3-10,-6-11 2,8 0-2,8-10 1</inkml:trace>
        </inkml:traceGroup>
        <inkml:traceGroup>
          <inkml:annotationXML>
            <emma:emma xmlns:emma="http://www.w3.org/2003/04/emma" version="1.0">
              <emma:interpretation id="{C5628B4D-A49E-4388-8C1E-EC3521588218}" emma:medium="tactile" emma:mode="ink">
                <msink:context xmlns:msink="http://schemas.microsoft.com/ink/2010/main" type="inkWord" rotatedBoundingBox="11775,12944 14941,12852 14993,14636 11827,14729"/>
              </emma:interpretation>
              <emma:one-of disjunction-type="recognition" id="oneOf11">
                <emma:interpretation id="interp55" emma:lang="en-US" emma:confidence="0">
                  <emma:literal>speeding</emma:literal>
                </emma:interpretation>
                <emma:interpretation id="interp56" emma:lang="en-US" emma:confidence="0">
                  <emma:literal>Speeding</emma:literal>
                </emma:interpretation>
                <emma:interpretation id="interp57" emma:lang="en-US" emma:confidence="0">
                  <emma:literal>spending</emma:literal>
                </emma:interpretation>
                <emma:interpretation id="interp58" emma:lang="en-US" emma:confidence="0">
                  <emma:literal>Spending</emma:literal>
                </emma:interpretation>
                <emma:interpretation id="interp59" emma:lang="en-US" emma:confidence="0">
                  <emma:literal>spading</emma:literal>
                </emma:interpretation>
              </emma:one-of>
            </emma:emma>
          </inkml:annotationXML>
          <inkml:trace contextRef="#ctx0" brushRef="#br0" timeOffset="26085.7818">7092 4056 78,'-41'14'27,"-5"-7"-1,5 11 0,2-1-11,8 5-8,12 3-2,10 3-2,11 1-1,12 3-1,9 1 0,9 1-1,2 0 1,-2 0 0,-4-2 0,-10 0-1,-11-4 2,-16 3-2,-10-7 0,-15-2 0,-9-8 0,-3-7 0,-2-9-1,9-7-1,7-7-4,14-7-5,13-2-12,10-12-4,18 5 0,6-5-1,21 3 2</inkml:trace>
          <inkml:trace contextRef="#ctx0" brushRef="#br0" timeOffset="26432.7124">7181 4193 48,'41'16'21,"-22"5"0,-1 25-1,-16 7-2,-2 20-9,-4 9-2,-6 5-3,-1 1-1,-1-5 1,-1-5-1,-1-12 1,0-14-1,1-22 0,13-30 0,-16-2-2,13-28 1,3-20 0,5-17 0,0-17 1,9-5 1,6-3 0,10 4 1,4 7-1,5 13 1,2 11-1,4 23 0,-3 18-1,-3 18 0,-14 12-1,-7 15 0,-14 5-2,-8 5-1,-8 0-3,-6-7-3,2-2-8,-5-10-11,5-13-4,16-7-1,0 0 0,-9-18 2</inkml:trace>
          <inkml:trace contextRef="#ctx0" brushRef="#br0" timeOffset="26909.6168">7585 4385 78,'39'-2'30,"7"2"-2,-5-7 1,2-8-9,1-1-9,-8-8-3,-1-3-3,-12-9-3,-8 3 0,-10-1-1,-7 2-1,-5 5 1,-5 7-1,-4 12 0,-2 9 1,0 15-1,2 9 0,3 9 1,5 7 0,4 3-1,6-1 1,5-2-1,5-7 0,3-7 0,4-8 0,1-8-1,3-8 1,0-8-1,2-6 1,2-10 0,-1-6 0,4-5 0,3-5 0,-3-2 1,-5-2-1,-4 5 0,-9 4 0,-6 9 1,-6 23-1,-16-18 1,0 27 0,-7 11 0,0 8 0,-1 8 0,7 5 1,4 1-1,8 1 0,8-2-2,6-4-1,14-5-5,2-10-3,13-4-8,-1-8-11,4-13-1,9-4-2,-2-17 1,5 1 3</inkml:trace>
          <inkml:trace contextRef="#ctx0" brushRef="#br0" timeOffset="27302.5384">8595 4189 58,'0'-25'24,"0"25"2,-18-16 0,2 23-3,-2 11-7,-5 5-6,7 14-2,-2 3-2,10 6 0,2-5-2,6-2-1,9-7-2,5-9 0,4-12 0,5-13-1,2-14 0,0-13-1,-2-12 1,-3-7 0,-4-14 0,-6-11 0,-4-10 1,-3-10-1,-3-5 1,-2 8 1,-3 8 0,3 12 1,-3 21 0,3 24 0,2 25 1,-10 32-1,2 23 0,3 18 0,0 14-1,1 9-1,2-2-1,6-5-1,5-5-5,0-18-6,14-13-15,0-14-7,2-23 0,2-14 0,-2-18 1</inkml:trace>
          <inkml:trace contextRef="#ctx0" brushRef="#br0" timeOffset="27467.5054">8963 4068 74,'0'0'28,"4"43"1,-10-8-1,1 8-3,0 1-16,-2-1-7,3-9-5,4-6-8,4-10-14,-4-18-2,0 0-2,23-43-1,-9 10 3</inkml:trace>
          <inkml:trace contextRef="#ctx0" brushRef="#br0" timeOffset="27627.4734">8988 3920 86,'-4'-39'27,"-8"2"0,8 17-3,4 20-10,0 0-8,0 0-5,0 0-9,6 27-15,-6-27-4,23 20 1,-23-20-2,32 16 1</inkml:trace>
          <inkml:trace contextRef="#ctx0" brushRef="#br0" timeOffset="27859.427">9171 4235 72,'6'39'26,"-6"-16"1,0-23 0,19 8-8,-6-33-6,11-4-3,0-10-1,9 5-1,1 2-2,4 9-1,-3 9-1,1 19-1,-4 13-1,-6 10-2,-3 10-1,-6 1-3,2 4-4,-8-6-5,5-7-13,0-7-7,-16-23 2,32 9-2,-11-23 3</inkml:trace>
          <inkml:trace contextRef="#ctx0" brushRef="#br0" timeOffset="28293.3401">9783 4128 58,'0'0'23,"-3"-19"1,3 19 0,-24 28-6,5-3-8,1 9-3,0 2 0,6-1-3,6-1 0,8-4-2,5-7 0,8-7-1,4-14-1,4-7 0,-1-9 1,-1-4 1,-7-7 0,0-4 1,-10-3 0,0 2 1,-4 2-1,-2 6 1,2 22-1,0 0-1,0 0 0,-6 40-1,10 11 0,5 18 1,5 17-2,2 12 0,4 10 0,1 2 0,0 6-1,-5-4 1,-9-5 0,-10-13 0,-13-14 1,-14-16 1,-11-28 0,-5-20-1,-4-32 1,3-22-1,8-20-1,6-17-3,17-5-4,7-9-6,21 9-7,8 7-5,8 7-6,13 13 1,4 1 0,11 11 2</inkml:trace>
        </inkml:traceGroup>
        <inkml:traceGroup>
          <inkml:annotationXML>
            <emma:emma xmlns:emma="http://www.w3.org/2003/04/emma" version="1.0">
              <emma:interpretation id="{841760AA-25CA-4835-948B-12E6EBC32379}" emma:medium="tactile" emma:mode="ink">
                <msink:context xmlns:msink="http://schemas.microsoft.com/ink/2010/main" type="inkWord" rotatedBoundingBox="15760,13302 16492,13280 16515,14063 15782,14084"/>
              </emma:interpretation>
              <emma:one-of disjunction-type="recognition" id="oneOf12">
                <emma:interpretation id="interp60" emma:lang="en-US" emma:confidence="1">
                  <emma:literal>up</emma:literal>
                </emma:interpretation>
                <emma:interpretation id="interp61" emma:lang="en-US" emma:confidence="0">
                  <emma:literal>vp</emma:literal>
                </emma:interpretation>
                <emma:interpretation id="interp62" emma:lang="en-US" emma:confidence="0">
                  <emma:literal>Up</emma:literal>
                </emma:interpretation>
                <emma:interpretation id="interp63" emma:lang="en-US" emma:confidence="0">
                  <emma:literal>vps</emma:literal>
                </emma:interpretation>
                <emma:interpretation id="interp64" emma:lang="en-US" emma:confidence="0">
                  <emma:literal>Vp</emma:literal>
                </emma:interpretation>
              </emma:one-of>
            </emma:emma>
          </inkml:annotationXML>
          <inkml:trace contextRef="#ctx0" brushRef="#br0" timeOffset="28584.282">10742 4102 70,'0'0'28,"0"0"-1,0 0 1,-2 34-8,-5 5-8,3 7-4,8 4-3,1-2-2,9-4-1,1-12 1,6-10-2,-1-19 0,3-17-1,-2-13-1,-1-15-1,-1-5-2,-3-2-3,0 2-6,-3 8-11,-4 4-5,5 13 0,-9 3 0,-5 19 2</inkml:trace>
          <inkml:trace contextRef="#ctx0" brushRef="#br0" timeOffset="28965.2058">10993 4098 60,'0'23'25,"0"-1"1,8 17-1,-2 2-6,1 9-9,4 12-3,-4 5-3,2 8-2,-6-2-1,-3-4-1,-3-8 1,-6-10-1,-2-13 1,-1-15-1,12-23 2,-25-18 0,16-21 1,5-18 0,6-18 1,9-14 0,10-7 0,11 0-1,9 4 1,9 8-1,5 18 0,4 18 0,-4 20-1,0 23 0,-12 14 0,-8 15 0,-15 12-1,-11 7 0,-15 1 0,-10 1-1,-12-4 0,-6-8-2,-7-4-2,-5-15-4,9-5-8,3-9-16,5-16 0,15-4 0,7-10 0</inkml:trace>
        </inkml:traceGroup>
        <inkml:traceGroup>
          <inkml:annotationXML>
            <emma:emma xmlns:emma="http://www.w3.org/2003/04/emma" version="1.0">
              <emma:interpretation id="{E0D6FB6A-AD8A-4886-B887-383D518D5A39}" emma:medium="tactile" emma:mode="ink">
                <msink:context xmlns:msink="http://schemas.microsoft.com/ink/2010/main" type="inkWord" rotatedBoundingBox="17549,12991 19388,12938 19407,13565 17568,13618"/>
              </emma:interpretation>
              <emma:one-of disjunction-type="recognition" id="oneOf13">
                <emma:interpretation id="interp65" emma:lang="en-US" emma:confidence="1">
                  <emma:literal>since</emma:literal>
                </emma:interpretation>
                <emma:interpretation id="interp66" emma:lang="en-US" emma:confidence="0">
                  <emma:literal>sine</emma:literal>
                </emma:interpretation>
                <emma:interpretation id="interp67" emma:lang="en-US" emma:confidence="0">
                  <emma:literal>Slice</emma:literal>
                </emma:interpretation>
                <emma:interpretation id="interp68" emma:lang="en-US" emma:confidence="0">
                  <emma:literal>slice</emma:literal>
                </emma:interpretation>
                <emma:interpretation id="interp69" emma:lang="en-US" emma:confidence="0">
                  <emma:literal>Since</emma:literal>
                </emma:interpretation>
              </emma:one-of>
            </emma:emma>
          </inkml:annotationXML>
          <inkml:trace contextRef="#ctx0" brushRef="#br0" timeOffset="29357.1274">12723 3940 63,'-25'-5'28,"-5"-3"-1,5 8 1,0-1-2,8 2-14,17-1-4,-9 25-3,16 0-2,2 0 0,3 7-1,1 2 0,-1 3 0,-1-1 0,-4-2 0,-7-6 0,-4-3-1,-5-5 0,9-20-1,-32 16-2,13-20-1,-1-3-3,-1-13-4,7 1-7,3-6-14,4-7 1,10 2 0,5-9 1</inkml:trace>
          <inkml:trace contextRef="#ctx0" brushRef="#br0" timeOffset="29508.0972">12777 3917 75,'19'37'27,"-13"4"-1,1 14 1,-6 6-12,-2-4-8,-1 0-3,0-11-6,0-11-11,1-15-12,1-20-2,0 0 0,32-37-1</inkml:trace>
          <inkml:trace contextRef="#ctx0" brushRef="#br0" timeOffset="29676.0636">12969 3710 90,'-16'-16'27,"16"16"2,-23 27-2,14-9-17,9-18-11,-2 27-19,2-27-6,20 23-2,-3-9-1,-17-14 1</inkml:trace>
          <inkml:trace contextRef="#ctx0" brushRef="#br0" timeOffset="29949.0089">13065 4193 73,'-16'24'26,"16"-24"-1,-11-21 0,11 2-11,2-8-2,7 0-4,1-5-1,10 7-1,-4 0 0,5 13-2,1 7-1,4 3-1,-1 5 0,0 12-1,-3 6-1,-5 9 1,1 4-1,-5 3 0,-3 1-1,-4-5-2,-1 3-5,-5-13-9,0-23-13,18 18-1,-18-18 1,39-25-1</inkml:trace>
          <inkml:trace contextRef="#ctx0" brushRef="#br0" timeOffset="30154.9678">13796 3911 78,'21'-12'30,"-21"12"0,-23 28 2,-2-1-6,-5 3-16,7 11-3,-4-3-2,11 3-1,2-6-3,9-6-2,17-4-6,-12-25-10,32 12-16,-7-14 1,-2-12 1,4-2-2</inkml:trace>
          <inkml:trace contextRef="#ctx0" brushRef="#br0" timeOffset="30454.9078">13856 4104 69,'20'7'27,"-20"-7"-1,16-2 1,0-5-10,5-9-5,11 2-3,0-10-2,4 5 0,-4-6-2,-4 4-1,-8 1-1,-9 2 0,-11 0-2,0 18-1,-29-23 1,8 20-1,-4 6 1,0 10 1,4 8 0,1 9 0,6 8 1,7 6 0,3 2-1,9 2 1,8-5-2,8-7-1,11-10-6,6-11-17,15-15-11,16-15 0,11-18 0,22-15 0</inkml:trace>
        </inkml:traceGroup>
        <inkml:traceGroup>
          <inkml:annotationXML>
            <emma:emma xmlns:emma="http://www.w3.org/2003/04/emma" version="1.0">
              <emma:interpretation id="{EAF4DA89-5719-4C32-930D-726CA35013D4}" emma:medium="tactile" emma:mode="ink">
                <msink:context xmlns:msink="http://schemas.microsoft.com/ink/2010/main" type="inkWord" rotatedBoundingBox="20052,12907 21677,12860 21698,13594 20074,13642"/>
              </emma:interpretation>
              <emma:one-of disjunction-type="recognition" id="oneOf14">
                <emma:interpretation id="interp70" emma:lang="en-US" emma:confidence="1">
                  <emma:literal>vis)</emma:literal>
                </emma:interpretation>
                <emma:interpretation id="interp71" emma:lang="en-US" emma:confidence="0">
                  <emma:literal>Vis)</emma:literal>
                </emma:interpretation>
                <emma:interpretation id="interp72" emma:lang="en-US" emma:confidence="0">
                  <emma:literal>vis))</emma:literal>
                </emma:interpretation>
                <emma:interpretation id="interp73" emma:lang="en-US" emma:confidence="0">
                  <emma:literal>vas)</emma:literal>
                </emma:interpretation>
                <emma:interpretation id="interp74" emma:lang="en-US" emma:confidence="0">
                  <emma:literal>Vis))</emma:literal>
                </emma:interpretation>
              </emma:one-of>
            </emma:emma>
          </inkml:annotationXML>
          <inkml:trace contextRef="#ctx0" brushRef="#br0" timeOffset="31289.7408">15018 3694 35,'14'-19'17,"7"10"3,-12-7 1,-9 16-2,18-16-9,-18 16 1,0 0-1,0 0 1,16 11-2,-14 14 0,5 15-2,-2 16-3,4 17 0,-5 12-2,1 9-1,-1 0 0,-1-6-1,3-15 1,1-18 0,-2-29 0,-5-26 2,28-21-1,-6-20 1,1-18 0,5-6-1,-1-7 1,2 3-2,-3 5 0,1 5-3,-6 17-3,-3 1-6,-2 12-18,-16 29 0,23-25-1,-23 25 0</inkml:trace>
          <inkml:trace contextRef="#ctx0" brushRef="#br0" timeOffset="31571.6844">15793 3600 80,'0'0'27,"0"0"-1,-26 2 0,8 21-11,2 16-6,-2 11-3,4 19 0,-4 4-2,7 11 1,2 0-2,11-4-1,7-9-3,5-11-2,8-12-5,-3-21-14,4-20-8,8-14 0,-8-22 0,5-4 0</inkml:trace>
          <inkml:trace contextRef="#ctx0" brushRef="#br0" timeOffset="31936.6111">15975 3789 81,'16'-6'28,"0"-1"-1,9 6 1,-6 4-13,-1 1-7,-2 6-4,-9 8-1,-5 7-2,-11 3 0,-7 4 0,-5 0-1,1-3 1,1-4-2,3-4 1,16-21 0,-9 23 0,9-23 0,21 6 0,0-1 0,4 2-1,0 4 2,0 5-1,-4 7 0,-3 5 1,-9 1 0,-9 1 0,-9-5 0,-5-5 0,-6-8 0,-5-10-2,2-11-2,0-11-7,5-8-15,10-1-4,0-10 0,16 0-1,0-5 2</inkml:trace>
          <inkml:trace contextRef="#ctx0" brushRef="#br0" timeOffset="32203.558">16494 3593 58,'18'-12'27,"-18"12"0,0 0 0,-4 28-4,6-12-10,9 13-3,1-1-1,11 11-3,1 2-1,2 9-2,-3 0 0,-7 7-1,-9 1-1,-12 5-1,-7-1-3,-15-7-3,-3-2-7,-2-10-16,-2-13-1,11-10-1,5-18 0</inkml:trace>
        </inkml:traceGroup>
        <inkml:traceGroup>
          <inkml:annotationXML>
            <emma:emma xmlns:emma="http://www.w3.org/2003/04/emma" version="1.0">
              <emma:interpretation id="{F9F6AAB5-4515-4257-A482-B7177B1141F0}" emma:medium="tactile" emma:mode="ink">
                <msink:context xmlns:msink="http://schemas.microsoft.com/ink/2010/main" type="inkWord" rotatedBoundingBox="22374,12605 23602,12570 23628,13486 22400,13522"/>
              </emma:interpretation>
              <emma:one-of disjunction-type="recognition" id="oneOf15">
                <emma:interpretation id="interp75" emma:lang="en-US" emma:confidence="1">
                  <emma:literal>and</emma:literal>
                </emma:interpretation>
                <emma:interpretation id="interp76" emma:lang="en-US" emma:confidence="0">
                  <emma:literal>aid</emma:literal>
                </emma:interpretation>
                <emma:interpretation id="interp77" emma:lang="en-US" emma:confidence="0">
                  <emma:literal>md</emma:literal>
                </emma:interpretation>
                <emma:interpretation id="interp78" emma:lang="en-US" emma:confidence="0">
                  <emma:literal>ard</emma:literal>
                </emma:interpretation>
                <emma:interpretation id="interp79" emma:lang="en-US" emma:confidence="0">
                  <emma:literal>end</emma:literal>
                </emma:interpretation>
              </emma:one-of>
            </emma:emma>
          </inkml:annotationXML>
          <inkml:trace contextRef="#ctx0" brushRef="#br0" timeOffset="32803.438">17512 3865 75,'0'0'28,"-20"-5"-2,2 14-2,-5 5-10,-4 6-4,6 10-5,2 0-3,4 7-1,6 1 0,8-3 0,4-4-1,6-8 0,-9-23 0,29 17 1,-12-24 0,1-5 2,0-11 0,1-2 0,-3-7 1,4 7 0,-6 2 1,4 12-1,-18 11 0,28 6-2,-28-6 0,22 33 0,-11-4-2,-4-3-2,9 3-1,-7-10-5,7 1-6,-16-20-11,26 16-7,-10-11 0,-16-5 5,29-7 8,-29 7 7,25-19 7,-15 3 11,-1-4 12,4 2 8,-4-10 1,5 1-3,2 4-5,3-4-4,10 10-4,-1 6-3,10 9-1,-5 7-2,5 15 0,-8 1-2,-3 8-3,-4 5-2,-9-4-2,0-2-6,-5-8-12,-9-20-11,20 5 2,-20-5 0,32-23 0</inkml:trace>
          <inkml:trace contextRef="#ctx0" brushRef="#br0" timeOffset="33221.3544">18438 3890 71,'0'0'26,"15"-16"1,-15 16 0,0 0-14,-31 14-2,17 9-2,-7 1-1,6 9-2,3 1-1,7 2-2,5-4-1,9-6-1,5-6 0,5-8-1,5-12 0,0-7 0,3-10 1,-4-12-1,-3-8 1,-2-8 1,-8-12 0,1-5 1,-9-16 0,1-9 1,-3-8-1,4 6 1,-4 6-2,2 12 2,-2 16-3,0 24 2,0 31-2,-6 23 1,-1 34 0,-2 20-1,-1 17 1,1 15-2,2 3 1,3-2-2,6-9 0,1-17-6,8-9-4,-9-27-17,1-20-8,-3-28 1,-23-9 0,-19-19-1</inkml:trace>
        </inkml:traceGroup>
      </inkml:traceGroup>
      <inkml:traceGroup>
        <inkml:annotationXML>
          <emma:emma xmlns:emma="http://www.w3.org/2003/04/emma" version="1.0">
            <emma:interpretation id="{7B2A1186-D1AA-47F6-BB32-317048C65446}" emma:medium="tactile" emma:mode="ink">
              <msink:context xmlns:msink="http://schemas.microsoft.com/ink/2010/main" type="line" rotatedBoundingBox="11062,14322 17376,14216 17392,15196 11078,15301"/>
            </emma:interpretation>
          </emma:emma>
        </inkml:annotationXML>
        <inkml:traceGroup>
          <inkml:annotationXML>
            <emma:emma xmlns:emma="http://www.w3.org/2003/04/emma" version="1.0">
              <emma:interpretation id="{BC1184CC-A90F-4DED-BACB-D614FCDCD93F}" emma:medium="tactile" emma:mode="ink">
                <msink:context xmlns:msink="http://schemas.microsoft.com/ink/2010/main" type="inkWord" rotatedBoundingBox="11063,14417 12975,14385 12990,15239 11078,15271"/>
              </emma:interpretation>
              <emma:one-of disjunction-type="recognition" id="oneOf16">
                <emma:interpretation id="interp80" emma:lang="en-US" emma:confidence="0">
                  <emma:literal>al3)</emma:literal>
                </emma:interpretation>
                <emma:interpretation id="interp81" emma:lang="en-US" emma:confidence="0">
                  <emma:literal>all 3)</emma:literal>
                </emma:interpretation>
                <emma:interpretation id="interp82" emma:lang="en-US" emma:confidence="0">
                  <emma:literal>al 3)</emma:literal>
                </emma:interpretation>
                <emma:interpretation id="interp83" emma:lang="en-US" emma:confidence="0">
                  <emma:literal>ahs)</emma:literal>
                </emma:interpretation>
                <emma:interpretation id="interp84" emma:lang="en-US" emma:confidence="0">
                  <emma:literal>cal 3)</emma:literal>
                </emma:interpretation>
              </emma:one-of>
            </emma:emma>
          </inkml:annotationXML>
          <inkml:trace contextRef="#ctx0" brushRef="#br0" timeOffset="33795.2393">6313 5541 63,'-18'-18'28,"18"18"2,-30-27-1,12 15-2,0 5-12,-10 1-5,5 14-4,-9 9-2,1 15-2,3 11 0,5 10-1,5 6 0,9 2-1,13-3 0,10-8-1,11-13-1,7-13-3,14-12-6,0-17-8,9-11-8,1-9-3,-5-9-1,-1-2 0,-7-5 2</inkml:trace>
          <inkml:trace contextRef="#ctx0" brushRef="#br0" timeOffset="34534.0915">6398 5459 43,'0'0'26,"-16"16"1,16-16 1,-9 36-3,11-3-7,2 3-3,8 12-3,-1 0-3,8 9-3,1-4 0,7-1-3,-1-9-1,4-10 0,1-6-3,-1-16-2,6-6-6,-6-16-14,-2-8-9,2-6 0,-3-11 1,0-3-1</inkml:trace>
          <inkml:trace contextRef="#ctx0" brushRef="#br0" timeOffset="34841.0302">6944 5304 73,'22'-12'30,"-22"12"0,0 0 1,-13 28-4,-3-6-14,4 11-4,-6 10-4,4 10-1,-1 4-2,7 6 0,4-1-1,9-2-2,10-5-2,4-14-4,15-7-9,3-16-16,4-16 1,4-11-1,-4-13-1</inkml:trace>
          <inkml:trace contextRef="#ctx0" brushRef="#br0" timeOffset="35258.9468">7289 5480 77,'7'-28'30,"-7"28"-1,20-18 1,-4 13-6,5 3-14,-3-2-4,7 4-3,-5 4-2,-3 5 0,-17-9-1,13 32-1,-22-7 0,-7 1-1,-5 3 1,-4-2-1,2-4 0,-1-4 0,24-19 1,-23 25 0,23-25 1,0 0-1,25 4 1,-7-4 0,3 1 1,4 7-1,-3 2 1,-1 5 0,-5 1 0,-2 3 1,-7 2-1,-7 1 0,-10-3 1,-8 1-2,-9-6 1,-5-3 0,-2-4-2,1-7 0,4-2-5,2-12-8,10-7-16,10-1 0,7-8 1,10-4-1</inkml:trace>
          <inkml:trace contextRef="#ctx0" brushRef="#br0" timeOffset="35565.8853">7659 5105 83,'0'0'28,"-14"20"0,19-1-1,6 2-9,7 3-9,12 11-2,6 4-1,6 9-1,-1 7-1,4 8-1,-11 1 1,-8 7-1,-13-2 0,-10 2-2,-15-3 0,-6-8-2,-5-10-2,-6-14-4,8-8-5,-2-17-15,23-11-6,-18-18 1,25-7 0,13-3 1</inkml:trace>
        </inkml:traceGroup>
        <inkml:traceGroup>
          <inkml:annotationXML>
            <emma:emma xmlns:emma="http://www.w3.org/2003/04/emma" version="1.0">
              <emma:interpretation id="{0133AB8B-F45C-44A7-BC8C-CE77B5801084}" emma:medium="tactile" emma:mode="ink">
                <msink:context xmlns:msink="http://schemas.microsoft.com/ink/2010/main" type="inkWord" rotatedBoundingBox="13905,14813 14948,14796 14955,15236 13913,15254"/>
              </emma:interpretation>
              <emma:one-of disjunction-type="recognition" id="oneOf17">
                <emma:interpretation id="interp85" emma:lang="en-US" emma:confidence="1">
                  <emma:literal>we</emma:literal>
                </emma:interpretation>
                <emma:interpretation id="interp86" emma:lang="en-US" emma:confidence="0">
                  <emma:literal>one</emma:literal>
                </emma:interpretation>
                <emma:interpretation id="interp87" emma:lang="en-US" emma:confidence="0">
                  <emma:literal>ore</emma:literal>
                </emma:interpretation>
                <emma:interpretation id="interp88" emma:lang="en-US" emma:confidence="0">
                  <emma:literal>ave</emma:literal>
                </emma:interpretation>
                <emma:interpretation id="interp89" emma:lang="en-US" emma:confidence="0">
                  <emma:literal>ove</emma:literal>
                </emma:interpretation>
              </emma:one-of>
            </emma:emma>
          </inkml:annotationXML>
          <inkml:trace contextRef="#ctx0" brushRef="#br0" timeOffset="36401.7182">9025 5575 37,'0'0'21,"-21"-31"1,21 31 1,-27-17-2,27 17-5,-28 14-3,10 0-3,6 16 0,-4 8-4,5 13-1,2 1-1,4 5-2,1-6-1,8-4 1,5-14-2,5-11 1,7-19-1,4-13 0,2-14 1,1-9 0,-1-12 1,-2 1 0,-6-3 1,-1 10 0,-5 7 0,-3 12 0,-10 18 0,0 0 0,15 18-2,-12 10 1,1 11-2,-1 2 0,1 6-1,-1-7 0,4-2-2,1-8 1,2-9 0,-10-21 0,20 11 1,-20-11 0,21-34 2,-10 4 0,-2-7 1,3-2 0,-1-4 1,5 6 0,2 3-1,-1 9 0,5 9 0,3 11-1,0 8 1,3 8-1,0 5 0,4 2 1,4-4-1,5-2 0,3-5 0,8-5 0,-2-9-1,3-4 1,-5-5 0,-3-1-1,-12-3 1,-6 0-1,-13-5 0,-10 4 1,-4 21 0,-14-19-1,-4 20 0,0 8 0,0 9 0,2 7 0,4 12 0,5 4 0,7-3-2,2-6-3,8 3-7,3-6-20,4-12-2,8-2 1,7-12-1</inkml:trace>
        </inkml:traceGroup>
        <inkml:traceGroup>
          <inkml:annotationXML>
            <emma:emma xmlns:emma="http://www.w3.org/2003/04/emma" version="1.0">
              <emma:interpretation id="{86312A76-47A7-440B-9035-E9A809FE43CC}" emma:medium="tactile" emma:mode="ink">
                <msink:context xmlns:msink="http://schemas.microsoft.com/ink/2010/main" type="inkWord" rotatedBoundingBox="16084,14238 17376,14216 17392,15178 16101,15200"/>
              </emma:interpretation>
              <emma:one-of disjunction-type="recognition" id="oneOf18">
                <emma:interpretation id="interp90" emma:lang="en-US" emma:confidence="1">
                  <emma:literal>the</emma:literal>
                </emma:interpretation>
                <emma:interpretation id="interp91" emma:lang="en-US" emma:confidence="0">
                  <emma:literal>she</emma:literal>
                </emma:interpretation>
                <emma:interpretation id="interp92" emma:lang="en-US" emma:confidence="0">
                  <emma:literal>He</emma:literal>
                </emma:interpretation>
                <emma:interpretation id="interp93" emma:lang="en-US" emma:confidence="0">
                  <emma:literal>The</emma:literal>
                </emma:interpretation>
                <emma:interpretation id="interp94" emma:lang="en-US" emma:confidence="0">
                  <emma:literal>be</emma:literal>
                </emma:interpretation>
              </emma:one-of>
            </emma:emma>
          </inkml:annotationXML>
          <inkml:trace contextRef="#ctx0" brushRef="#br0" timeOffset="37445.5092">11178 5382 43,'-4'-33'26,"4"33"2,0-27 0,0 27-2,0 0-3,4 16-9,1 18-4,-5 16-4,3 15-3,-4 8-2,-1 4-2,0 1-2,-5-9-3,5-8-5,-3-15-11,-2-23-7,7-23 0,0 0-1,0 0 3,-22-41 6,10 8 13,-6-8 9,0 2 12,6 7 10,-4-2 4,14 12 0,6-1 1,14 5-4,14 6-8,8-4-4,16 4-2,1-8-3,7-1-1,-4-11-2,2-4-2,-7-5-2,-7-3 0,-3-4-2,-13-6 1,-9 3-1,-9-6 1,-5 0 0,-7 5 0,-2 4 1,-4 7 1,-3 13-1,0 10 1,7 18-1,0 0 1,-23 37-1,14 8 1,-2 14-1,-3 12 0,2 12 0,-4 10 0,0 1-1,0 2 1,0-2-1,3-10 1,3-11-1,3-14 0,5-22 1,5-17 0,-3-20-1,22-13 1,-8-14 0,5-8 1,-1-2-1,4 5 1,-5 3 0,3 11 0,1 9 0,4 11 1,-2 9-1,0 1 0,2 1 0,0-6-1,2-5 1,0-9 0,-6-8 0,0-4 0,-6-11 1,-3-3 0,-7-6 0,-3 4 1,-5 1 0,-5 6 0,-2 8-1,10 20 1,-22-4-1,12 26-1,3 10 0,7 9-1,1 3 1,8 2-2,2 1 2,9-6-2,3-9 0,9-11-1,5-5-3,-1-14-6,12-2-6,-2-15-11,7-2-7,6-10 0,5-3 0,4-4 3</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4:58.12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1F36966-9D69-4DEB-B87C-77BCEBD07F97}" emma:medium="tactile" emma:mode="ink">
          <msink:context xmlns:msink="http://schemas.microsoft.com/ink/2010/main" type="writingRegion" rotatedBoundingBox="6502,11781 21203,11427 21252,13483 6552,13837">
            <msink:destinationLink direction="with" ref="{B1BB5E18-8719-4611-A1D4-684307632E31}"/>
          </msink:context>
        </emma:interpretation>
      </emma:emma>
    </inkml:annotationXML>
    <inkml:traceGroup>
      <inkml:annotationXML>
        <emma:emma xmlns:emma="http://www.w3.org/2003/04/emma" version="1.0">
          <emma:interpretation id="{60118BC8-1703-4192-8565-B80DA8388810}" emma:medium="tactile" emma:mode="ink">
            <msink:context xmlns:msink="http://schemas.microsoft.com/ink/2010/main" type="paragraph" rotatedBoundingBox="6502,11781 21203,11427 21252,13483 6552,13837" alignmentLevel="1"/>
          </emma:interpretation>
        </emma:emma>
      </inkml:annotationXML>
      <inkml:traceGroup>
        <inkml:annotationXML>
          <emma:emma xmlns:emma="http://www.w3.org/2003/04/emma" version="1.0">
            <emma:interpretation id="{562932B2-8589-4790-A95C-935088C93EAD}" emma:medium="tactile" emma:mode="ink">
              <msink:context xmlns:msink="http://schemas.microsoft.com/ink/2010/main" type="line" rotatedBoundingBox="6502,11781 21203,11427 21252,13483 6552,13837"/>
            </emma:interpretation>
          </emma:emma>
        </inkml:annotationXML>
        <inkml:traceGroup>
          <inkml:annotationXML>
            <emma:emma xmlns:emma="http://www.w3.org/2003/04/emma" version="1.0">
              <emma:interpretation id="{81EA111C-3F34-4641-BFBB-4D8470330FF2}" emma:medium="tactile" emma:mode="ink">
                <msink:context xmlns:msink="http://schemas.microsoft.com/ink/2010/main" type="inkWord" rotatedBoundingBox="6997,11530 8811,12237 8219,13758 6404,13051"/>
              </emma:interpretation>
              <emma:one-of disjunction-type="recognition" id="oneOf0">
                <emma:interpretation id="interp0" emma:lang="en-US" emma:confidence="1">
                  <emma:literal>fix</emma:literal>
                </emma:interpretation>
                <emma:interpretation id="interp1" emma:lang="en-US" emma:confidence="0">
                  <emma:literal>fax</emma:literal>
                </emma:interpretation>
                <emma:interpretation id="interp2" emma:lang="en-US" emma:confidence="0">
                  <emma:literal>flax</emma:literal>
                </emma:interpretation>
                <emma:interpretation id="interp3" emma:lang="en-US" emma:confidence="0">
                  <emma:literal>fox</emma:literal>
                </emma:interpretation>
                <emma:interpretation id="interp4" emma:lang="en-US" emma:confidence="0">
                  <emma:literal>flex</emma:literal>
                </emma:interpretation>
              </emma:one-of>
            </emma:emma>
          </inkml:annotationXML>
          <inkml:trace contextRef="#ctx0" brushRef="#br0">-3968 5757 99,'21'-14'30,"10"0"2,9-1-3,10 5-15,0-8-5,7 6-4,-2-3-4,-2 1-5,-1 3-11,-6-1-15,-10-8-2,-2-5 1,-4-10-1</inkml:trace>
          <inkml:trace contextRef="#ctx0" brushRef="#br0" timeOffset="-187.2465">-3381 5272 85,'-16'-13'25,"-7"-15"0,1-10-1,-2-8-16,-3-7 0,4 3-4,-4 2 0,6 12-1,-4 15-1,3 17 0,1 19 0,3 22 0,4 22-1,2 15 0,3 19-1,0 10 0,5 6 0,1 4 1,3 1-1,0-2-1,0-9-1,-2-8-2,2-14-4,-2-15-6,2-16-7,4-11-6,-11-21-1,7-18 0,0 0 2</inkml:trace>
          <inkml:trace contextRef="#ctx0" brushRef="#br0" timeOffset="218.4544">-3112 4862 76,'0'0'29,"23"11"1,-7 7-1,-2 3-5,0 2-16,7 9-1,-5 0-4,-1 6 0,-5 1-5,-8-2-4,-2 1-10,-5-3-13,-8-10 0,6-4-1,7-21 0</inkml:trace>
          <inkml:trace contextRef="#ctx0" brushRef="#br0" timeOffset="546.1363">-2549 4916 81,'0'0'28,"-5"21"-1,-6-3 1,-5 5-11,-1 4-6,-3 12-4,-3 9-2,0 14-1,-4 13 0,0 16-1,1 8 0,3 13 1,-1 4-2,10 3 0,4-9 0,6-5-1,9-19 0,6-17-2,10-16-2,4-26-9,11-16-19,1-15-2,1-15 1,1-10 0</inkml:trace>
          <inkml:trace contextRef="#ctx0" brushRef="#br0" timeOffset="764.591">-2424 5645 77,'0'0'31,"14"16"-2,-7 9 2,7 12-6,8 13-14,-3 0-4,12 10-3,2 1 0,5 1-2,-3-3-2,1-8-4,1-8-11,-3-13-15,-7-17-2,-4-15 1,-12-18-2</inkml:trace>
          <inkml:trace contextRef="#ctx0" brushRef="#br0" timeOffset="983.0457">-2042 5604 90,'-26'9'29,"10"9"1,-9 0 2,0 5-15,0 14-7,-9 4-3,2 11-3,-5-1-1,3 4-1,-2-3-2,4-4-3,9-7-6,4-14-10,19-27-14,0 0 2,0 0 0,23-36-2</inkml:trace>
        </inkml:traceGroup>
        <inkml:traceGroup>
          <inkml:annotationXML>
            <emma:emma xmlns:emma="http://www.w3.org/2003/04/emma" version="1.0">
              <emma:interpretation id="{507F7EA3-119E-46A3-B837-06CD7BE2C151}" emma:medium="tactile" emma:mode="ink">
                <msink:context xmlns:msink="http://schemas.microsoft.com/ink/2010/main" type="inkWord" rotatedBoundingBox="8550,12025 15800,12137 15780,13426 8530,13315"/>
              </emma:interpretation>
              <emma:one-of disjunction-type="recognition" id="oneOf1">
                <emma:interpretation id="interp5" emma:lang="en-US" emma:confidence="0">
                  <emma:literal>1=-4×-2+14</emma:literal>
                </emma:interpretation>
                <emma:interpretation id="interp6" emma:lang="en-US" emma:confidence="0">
                  <emma:literal>7=-4×-2+14</emma:literal>
                </emma:interpretation>
                <emma:interpretation id="interp7" emma:lang="en-US" emma:confidence="0">
                  <emma:literal>1=-4×22+14</emma:literal>
                </emma:interpretation>
                <emma:interpretation id="interp8" emma:lang="en-US" emma:confidence="0">
                  <emma:literal>2=-4×-2+14</emma:literal>
                </emma:interpretation>
                <emma:interpretation id="interp9" emma:lang="en-US" emma:confidence="0">
                  <emma:literal>1=-4×2+14</emma:literal>
                </emma:interpretation>
              </emma:one-of>
            </emma:emma>
          </inkml:annotationXML>
          <inkml:trace contextRef="#ctx0" brushRef="#br0" timeOffset="2371.7925">114 5812 59,'0'0'26,"0"0"3,0 0-2,18-3-1,-18 3-7,35-11-4,-8 0-3,10 6-3,-1-6-3,3 6-2,-1 0-2,1 1-1,-4 2-3,-3-3-4,-1 7-11,-7-2-14,-4-6-2,1 1 1,-21 5 0</inkml:trace>
          <inkml:trace contextRef="#ctx0" brushRef="#br0" timeOffset="2964.7407">1203 5449 70,'0'0'24,"0"0"-1,0 0 1,-2 16-9,-7 9-8,-5 6-3,-4 8 0,-3 3-1,-2 10 1,-1-2-1,7-4 0,1-7 1,10-7 0,8-12 0,-2-20 0,34 19 0,0-15-1,5-9 0,7 3 1,0 0-3,0 2 1,-6 4-2,-3-1-3,-7 4-3,-14-3-10,-16-4-15,16 10 0,-16-10 3,0 0-2</inkml:trace>
          <inkml:trace contextRef="#ctx0" brushRef="#br0" timeOffset="3261.2151">1542 5387 76,'0'0'28,"0"0"0,-14 34 1,5-2-3,0 12-16,6 13-2,-8 13-3,4 12-1,-7 6-1,0 10-2,-2 0 1,0 0-2,1-11 1,5-10-2,3-17-1,5-17-2,9-15-7,-7-28-14,27 0-6,-1-21 1,-1-13 0,5-3-1</inkml:trace>
          <inkml:trace contextRef="#ctx0" brushRef="#br0" timeOffset="3510.8775">1774 5876 92,'0'0'29,"17"11"0,1 9 1,0 12-15,3-4-5,6 16-2,0-1-3,5 11 0,-6-6-2,1 0 0,-4-6-2,-3-8-2,-2-5-3,-18-29-5,24 19-8,-24-19-12,13-23-3,-8 2 1,-3-11-1,2 0 2</inkml:trace>
          <inkml:trace contextRef="#ctx0" brushRef="#br0" timeOffset="3729.3321">2112 5844 95,'-16'29'27,"3"-11"1,-1 10 1,-2 6-16,-5-4-3,-1 13-4,-6-2-1,-3 5-2,-4 2-1,5-2-1,-2-1-2,5-12-3,7 1-10,4-12-15,16-22-2,0 0 1,8-18-1</inkml:trace>
          <inkml:trace contextRef="#ctx0" brushRef="#br0" timeOffset="4509.5271">2629 5348 79,'0'0'28,"0"0"0,14-23 1,-14 23-5,32-13-13,-14 5-4,7 4-1,0-1-3,3 5-1,-1 0 0,-4 5-1,-5 4-1,-7 7 1,-4 0-1,-5 5 1,-9 4-1,-6 5 0,-5 2 0,-3 4 0,-4-2 0,-2 1 0,1 1 0,3-6 0,5-3 1,7-4 0,4-5-1,7-18 1,16 23 0,4-16 1,3-2-2,7-3 1,0 0-2,0-4-4,4 4-8,-7 0-17,0-6-2,-3 4 1,-2-2 1</inkml:trace>
          <inkml:trace contextRef="#ctx0" brushRef="#br0" timeOffset="1825.6561">-1101 5962 96,'-2'16'32,"2"-16"-1,18 23 2,2-13-16,3-6-9,13 1-2,-3-3-3,5 0-3,-3 0-2,-8-4-9,-2 0-20,-6 2-2,-19 0 1,25-2 1</inkml:trace>
          <inkml:trace contextRef="#ctx0" brushRef="#br0" timeOffset="1341.9354">-1944 5044 74,'0'0'28,"20"-2"-1,-20 2 1,14 37-5,0-3-14,0 7-3,8 14 0,3 9-2,3 13-1,-1 5 0,-1 7 0,-6 5 0,-8 4-2,-8-6 0,-6 2 0,-7-8 0,-3-10-1,-4-6 0,0-15-4,2-9-3,3-18-3,9-6-5,2-22-11,0 0-4,38-20-1,-8-10 0,12 0 3</inkml:trace>
          <inkml:trace contextRef="#ctx0" brushRef="#br0" timeOffset="1622.8056">-1172 5746 110,'11'16'30,"-11"-16"2,32 8-4,-6-3-17,-1-3-4,11-1-3,-2 1-1,1 4-2,-3-3 0,-3 1-3,-3 1-2,-8-3-3,2 1-10,-20-3-14,18 4 1,-18-4-1,0 0 0</inkml:trace>
          <inkml:trace contextRef="#ctx0" brushRef="#br0" timeOffset="4072.6179">2263 5595 59,'0'0'26,"0"0"1,-20-7 0,20 7-4,0 0-5,18 9-5,0-2-3,-18-7-2,30 5-3,-30-5-3,34 2-4,-16 2-4,-18-4-9,26-13-14,-8 8-1,-18 5 1,32-25-2</inkml:trace>
          <inkml:trace contextRef="#ctx0" brushRef="#br0" timeOffset="4930.8324">3609 5867 91,'16'-14'29,"-16"14"0,9 16 1,-5 0-14,-3 18-5,-1 5-3,2 11-4,-5 5 0,3 4-3,0-4 0,-6-5-2,5-8-3,-3-8-3,6-7-5,-4-9-12,2-18-7,0 0 0,0 0 0,-11-22 3</inkml:trace>
          <inkml:trace contextRef="#ctx0" brushRef="#br0" timeOffset="5118.0792">3485 6136 81,'-23'-20'30,"23"20"1,0 0 2,16-10-8,12 12-9,9-8-7,8 8-2,3-4-2,7 2-3,2 0-4,-4-3-4,6 1-8,-9-5-15,0-7-4,7-1 0,1-6 0,3 0 1</inkml:trace>
          <inkml:trace contextRef="#ctx0" brushRef="#br0" timeOffset="5414.5532">4502 5611 64,'-7'-19'26,"7"19"1,0 0 1,-2 16-3,2 10-12,-3 15-4,3 16-2,-9 7-1,2 15-3,-6 1 0,1 1-2,-1-2 0,1-10-2,5-10-2,0-20-7,8-14-13,-1-25-7,0 0 1,25-16-1,-10-22 0</inkml:trace>
          <inkml:trace contextRef="#ctx0" brushRef="#br0" timeOffset="5711.0272">4950 5545 93,'0'0'27,"24"8"-1,-24-8 2,-18 37-17,4-2-4,-10 5-2,-1 8-2,-3 0 1,5 0-2,5-6 2,11-4-2,9-8 1,10-7-1,11-9 0,13-7-1,3-5 0,4 0 0,-1-6-1,-1 1-1,-5-1-2,-9-3-3,-2 2-9,-9 0-16,-16 5 1,19-27 0,-19 6-1</inkml:trace>
          <inkml:trace contextRef="#ctx0" brushRef="#br0" timeOffset="5960.6898">5303 5400 112,'0'0'30,"-9"41"2,-2 1-3,2 17-18,-7 5-3,4 14-4,-6 6 0,2 7-2,-2-6 0,4-2-4,1-8-1,1-13-5,10-12-12,6-14-13,-2-20 1,-2-16 0,0 0 0</inkml:trace>
        </inkml:traceGroup>
        <inkml:traceGroup>
          <inkml:annotationXML>
            <emma:emma xmlns:emma="http://www.w3.org/2003/04/emma" version="1.0">
              <emma:interpretation id="{EC9CE220-D82C-46CC-9138-831CB7C6D802}" emma:medium="tactile" emma:mode="ink">
                <msink:context xmlns:msink="http://schemas.microsoft.com/ink/2010/main" type="inkWord" rotatedBoundingBox="16182,13227 16232,12577 16654,12610 16605,13260"/>
              </emma:interpretation>
              <emma:one-of disjunction-type="recognition" id="oneOf2">
                <emma:interpretation id="interp10" emma:lang="en-US" emma:confidence="0">
                  <emma:literal>X</emma:literal>
                </emma:interpretation>
                <emma:interpretation id="interp11" emma:lang="en-US" emma:confidence="0">
                  <emma:literal>x</emma:literal>
                </emma:interpretation>
                <emma:interpretation id="interp12" emma:lang="en-US" emma:confidence="0">
                  <emma:literal>*</emma:literal>
                </emma:interpretation>
                <emma:interpretation id="interp13" emma:lang="en-US" emma:confidence="0">
                  <emma:literal>3</emma:literal>
                </emma:interpretation>
                <emma:interpretation id="interp14" emma:lang="en-US" emma:confidence="0">
                  <emma:literal>C</emma:literal>
                </emma:interpretation>
              </emma:one-of>
            </emma:emma>
          </inkml:annotationXML>
          <inkml:trace contextRef="#ctx0" brushRef="#br0" timeOffset="6569.2416">6107 5622 92,'-25'27'27,"10"-1"1,-8 1 1,0 10-16,-2 11-6,-10 2-1,-3 9-2,-3-2-1,2 3-2,0-3-1,0-7-4,9-4-6,3-8-15,9-15-5,17-6 1,1-17-2,0 0 2</inkml:trace>
          <inkml:trace contextRef="#ctx0" brushRef="#br0" timeOffset="6366.3912">5737 5679 79,'12'27'30,"-12"-27"0,27 39 1,-6-9-5,2 4-15,9 12-4,4 2-1,1 7-3,-1 2-1,-2 0-3,-4-4 0,-4-8-3,-2-1-5,-12-17-11,-12-27-12,20 23 2,-20-23-1,7-23 0</inkml:trace>
        </inkml:traceGroup>
        <inkml:traceGroup>
          <inkml:annotationXML>
            <emma:emma xmlns:emma="http://www.w3.org/2003/04/emma" version="1.0">
              <emma:interpretation id="{12F5D30D-5249-4062-A293-44CA46BDD210}" emma:medium="tactile" emma:mode="ink">
                <msink:context xmlns:msink="http://schemas.microsoft.com/ink/2010/main" type="inkWord" rotatedBoundingBox="17712,12244 17734,12917 17345,12930 17324,12256"/>
              </emma:interpretation>
              <emma:one-of disjunction-type="recognition" id="oneOf3">
                <emma:interpretation id="interp15" emma:lang="en-US" emma:confidence="1">
                  <emma:literal>+</emma:literal>
                </emma:interpretation>
                <emma:interpretation id="interp16" emma:lang="en-US" emma:confidence="0">
                  <emma:literal>y</emma:literal>
                </emma:interpretation>
                <emma:interpretation id="interp17" emma:lang="en-US" emma:confidence="0">
                  <emma:literal>x</emma:literal>
                </emma:interpretation>
                <emma:interpretation id="interp18" emma:lang="en-US" emma:confidence="0">
                  <emma:literal>C</emma:literal>
                </emma:interpretation>
                <emma:interpretation id="interp19" emma:lang="en-US" emma:confidence="0">
                  <emma:literal>t</emma:literal>
                </emma:interpretation>
              </emma:one-of>
            </emma:emma>
          </inkml:annotationXML>
          <inkml:trace contextRef="#ctx0" brushRef="#br0" timeOffset="6974.9431">6843 5666 77,'0'0'31,"0"0"-1,0 0 2,28-7-5,1 9-13,-2-7-4,13 7-2,-2-6-3,5 4-2,-4-2-1,-4 0-2,-5 2-3,-6-1-2,-5 4-4,-19-3-4,20 0-10,-20 0-10,0 0 2,16-3 0,-16 3 0</inkml:trace>
          <inkml:trace contextRef="#ctx0" brushRef="#br0" timeOffset="7552.2873">6978 5268 74,'-2'23'28,"8"14"-1,-6 1 1,1 8-10,3 13-6,-4 1-3,4 8-3,-8 1-2,2 1-2,-1-8 0,-1-7-2,4-12-1,0-17-4,7-8-7,-7-18-18,23-7 1,-1-13 1,-3-13-2</inkml:trace>
        </inkml:traceGroup>
        <inkml:traceGroup>
          <inkml:annotationXML>
            <emma:emma xmlns:emma="http://www.w3.org/2003/04/emma" version="1.0">
              <emma:interpretation id="{3C52F396-F12C-4676-8FA3-34C4B57CC871}" emma:medium="tactile" emma:mode="ink">
                <msink:context xmlns:msink="http://schemas.microsoft.com/ink/2010/main" type="inkWord" rotatedBoundingBox="17892,12120 20878,10900 21490,12398 18504,13618"/>
              </emma:interpretation>
              <emma:one-of disjunction-type="recognition" id="oneOf4">
                <emma:interpretation id="interp20" emma:lang="en-US" emma:confidence="0">
                  <emma:literal>144-3/2</emma:literal>
                </emma:interpretation>
                <emma:interpretation id="interp21" emma:lang="en-US" emma:confidence="0">
                  <emma:literal>1453/2</emma:literal>
                </emma:interpretation>
                <emma:interpretation id="interp22" emma:lang="en-US" emma:confidence="0">
                  <emma:literal>1414-3/2</emma:literal>
                </emma:interpretation>
                <emma:interpretation id="interp23" emma:lang="en-US" emma:confidence="0">
                  <emma:literal>#143312</emma:literal>
                </emma:interpretation>
                <emma:interpretation id="interp24" emma:lang="en-US" emma:confidence="0">
                  <emma:literal>1444-3/2</emma:literal>
                </emma:interpretation>
              </emma:one-of>
            </emma:emma>
          </inkml:annotationXML>
          <inkml:trace contextRef="#ctx0" brushRef="#br0" timeOffset="8254.4628">7592 5554 88,'-7'22'30,"7"-5"1,16-1 1,17 0-8,16-10-13,20 5-2,9-8-2,18 2-2,4-5-1,-1 0-2,-4-3-2,-14-1-2,-11 3-2,-22-5-3,-11 8-4,-37-2-5,20-5-12,-20 5-6,-27 5 2,4 2 1,-9-2 2</inkml:trace>
          <inkml:trace contextRef="#ctx0" brushRef="#br0" timeOffset="8535.3333">7834 5935 74,'-11'25'29,"-7"-6"0,11 8 0,-2-2-2,6-2-16,15 6-2,2-8-2,17 4-1,4-7-1,10-2-1,-3-6-1,5-3-2,-5-1 0,-4-8-3,-5 2-3,-9-9-4,0 4-11,-24 5-12,22-23 0,-22 23 0,10-36-1</inkml:trace>
          <inkml:trace contextRef="#ctx0" brushRef="#br0" timeOffset="7973.5929">8070 4862 83,'4'27'28,"-4"-6"1,3 13-1,-1 11-11,-4 6-8,4 12-1,-5 1-4,-1 3-2,0-3-2,-1-7-1,2-4-4,-3-13-1,4-8-7,-1-11-15,3-21 0,0 0 0,-29 4-1,29-4 3</inkml:trace>
          <inkml:trace contextRef="#ctx0" brushRef="#br0" timeOffset="8800.5995">8179 5928 81,'0'0'28,"-6"27"1,6-27-1,-5 30-9,9-4-7,-6 3-3,4 12-2,-4 2-2,0 8 0,-1 2-2,-1 6 0,-1-2-2,1 0 1,2-5-2,1-10-3,6-4-3,-3-19-7,-2-19-18,33 9-2,-13-25 1,3-9-1</inkml:trace>
          <inkml:trace contextRef="#ctx0" brushRef="#br0" timeOffset="9612.0024">9025 5401 54,'0'0'26,"-5"27"3,5-11-1,9 13-2,3 6-7,3 4-5,10 13-4,3 5-3,8 9-2,-1-1-2,4 1-1,-3-4 0,-2-5-3,-4-9 0,-7-12-5,-7-9-5,-16-27-13,0 0-8,0 0 1,11-38 1,-13 3-2</inkml:trace>
          <inkml:trace contextRef="#ctx0" brushRef="#br0" timeOffset="9892.8724">9351 5366 72,'0'0'28,"0"0"0,0 0 0,-34 41-2,7-7-17,-1 14-1,-11 8-2,0 17 0,-8 7-1,1 6-1,-4-6-1,11-2 0,4-12-1,8-11-3,13-12-1,5-24-4,9-19-6,18-5-7,7-22-13,8-6 0,5-16 1,10-4 1</inkml:trace>
          <inkml:trace contextRef="#ctx0" brushRef="#br0" timeOffset="10220.5545">9531 4944 79,'0'0'32,"8"18"-2,-8-18 2,32 18-8,-12-18-13,9 7-4,-5-7-3,1 0-4,2-2-4,-7-7-7,1-5-19,-2 2-2,-4-10 1,3 3-1</inkml:trace>
          <inkml:trace contextRef="#ctx0" brushRef="#br0" timeOffset="10735.4832">10013 4569 93,'0'0'27,"19"-14"1,1 12 0,1 4-17,2-2-5,6 7-1,-3 2-2,-3 3-2,-7 4 0,-7 2 0,-9 2-1,-7-3-1,-3 1 1,-8-4 0,-4-1-1,5-3 1,17-10-1,-27 13 1,27-13 0,0 0 0,0 0 0,-2 21 0,2-21 0,16 22 0,-16-22 1,22 26-1,-12-10 0,1 0 1,-2 0-1,0 0 2,-6 4-2,-1-4 1,-6 2-1,-4 3 0,-8-3 1,-6 3 0,-4-3-1,-3-2 0,-1-5 0,1-2-1,4-6-3,4-10-3,21 7-8,-14-20-12,16 1-2,10 1 1,2-7-1,11 4 1</inkml:trace>
          <inkml:trace contextRef="#ctx0" brushRef="#br0" timeOffset="11063.1649">10601 4446 85,'0'0'26,"0"0"2,0 0-3,-17 32-12,-1-3-5,0 13-2,-7 14-2,-3 11 1,-6 10-2,-3 10 0,-8 0 0,4 4-1,-3-4 0,6-5-1,3-9-2,1-15-2,11-3-4,0-16-5,14-8-13,5-5-4,4-26-1,0 18 0,0-18 2</inkml:trace>
          <inkml:trace contextRef="#ctx0" brushRef="#br0" timeOffset="11453.2626">10491 5063 97,'16'0'28,"-16"0"1,37-5-1,-8 7-17,-4-6-4,7 6-3,-4 0-2,-1 3 0,-11 2 0,-16-7-2,7 31 1,-19-10-1,-11 6 0,-8 3 0,-4 4 0,-1 1 0,1 1-1,3-4 2,5-2 0,9-2 1,11-4 0,9-3 0,-2-21 1,28 27 0,-3-18-1,7-2 0,2-7-1,0-2-1,1 2-5,-10-11-9,0 6-17,-4 1-2,-21 4 1,20-10-1</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0.588"/>
    </inkml:context>
    <inkml:brush xml:id="br0">
      <inkml:brushProperty name="width" value="0.04667" units="cm"/>
      <inkml:brushProperty name="height" value="0.04667" units="cm"/>
      <inkml:brushProperty name="fitToCurve" value="1"/>
    </inkml:brush>
  </inkml:definitions>
  <inkml:trace contextRef="#ctx0" brushRef="#br0">153 73 24,'18'-10'20,"-18"10"2,0 0 1,4-18-2,-4 18-2,-16-13-1,-2 5-4,0-1-3,-3 0-3,3 3-1,-5 3-1,23 3 0,-29 7-2,29-7 0,-5 30-2,14-5 1,3 2-2,10 3-1,1 4 0,2 0-1,0-2 1,-4 0-1,-7-2 0,-8-2 1,-14 1 0,-6-2-1,-11-8 2,-3-3-1,-2-5 0,-1-6 0,7-3-3,4-9-3,20 7-7,-7-20-13,12 1-5,11 1 1,6-7-1,8 2 3</inkml:trace>
</inkml:ink>
</file>

<file path=ppt/ink/ink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0.983"/>
    </inkml:context>
    <inkml:brush xml:id="br0">
      <inkml:brushProperty name="width" value="0.04667" units="cm"/>
      <inkml:brushProperty name="height" value="0.04667" units="cm"/>
      <inkml:brushProperty name="fitToCurve" value="1"/>
    </inkml:brush>
  </inkml:definitions>
  <inkml:trace contextRef="#ctx0" brushRef="#br0">93 7 54,'0'0'25,"19"-3"3,-19 3-1,0 0-4,-19-7-8,1 10-4,2 8-1,-4 9-3,6 10-3,0 4 0,7 6-3,3 5 0,8-1-2,6-4 0,5-7-1,4-11 0,3-12 0,1-11 1,-2-10-1,-3-10 2,-4-6 0,-5-5 1,-4-4 0,-3 2 1,0 6 2,-4 10-2,2 18 1,0 0-1,0 0 1,16 29-1,-2 8-1,1 2 0,2 6-1,3-8-1,-1-5-1,5-5-4,-7-17-6,3-10-16,-2-10-4,-2-13 0,-2-8 0,-5-13 2</inkml:trace>
</inkml:ink>
</file>

<file path=ppt/ink/ink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1.679"/>
    </inkml:context>
    <inkml:brush xml:id="br0">
      <inkml:brushProperty name="width" value="0.04667" units="cm"/>
      <inkml:brushProperty name="height" value="0.04667" units="cm"/>
      <inkml:brushProperty name="fitToCurve" value="1"/>
    </inkml:brush>
  </inkml:definitions>
  <inkml:trace contextRef="#ctx0" brushRef="#br0">13 12 40,'-7'31'19,"1"-15"-1,10 10 2,-6-3-4,6 4-9,1 0-2,2-2-1,-1-2-2,-6-23 1,14 25 0,-14-25 1,0 0-1,0 0 1,14-34 0,-9 5 2,8-1 0,1-5 1,9 1 0,2 2-2,5 9 0,1 5-1,1 14-1,-2 13-3,-5 9-1,-6 9-1,-8 3-2,0 4 2,-8-2-2,-1-4 2,-4-5-1,2-23 3,-3 18 0,3-18 1,0-19 0,3-3 1,3-3 1,-1-1-1,6 2 1,-4 7-2,-7 17 2,21-13-2,-21 13-1,20 22 1,-10-5-1,1-1 2,5 0 0,3-9 1,10-3-1,1-13 1,8-3 2,1-6-2,5-2 0,-5 1-1,-5-1 0,-7 2-1,-27 18 0,18-24-1,-18 24 1,0 0 0,-22-15 0,22 15 0,-28 15 1,15 2-1,8 5 0,3 4 0,6 3-1,8-1 0,8 1-2,6-4-1,6-8-3,15-1-6,1-7-20,10-7-2,6-5 2,0-10-1</inkml:trace>
</inkml:ink>
</file>

<file path=ppt/ink/ink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1.960"/>
    </inkml:context>
    <inkml:brush xml:id="br0">
      <inkml:brushProperty name="width" value="0.04667" units="cm"/>
      <inkml:brushProperty name="height" value="0.04667" units="cm"/>
      <inkml:brushProperty name="fitToCurve" value="1"/>
    </inkml:brush>
  </inkml:definitions>
  <inkml:trace contextRef="#ctx0" brushRef="#br0">74 36 53,'6'-18'25,"-6"18"3,-11-18 0,-5 14-8,0 12-3,-2 0-4,13 8-3,0 0-3,10 8-1,7-1-2,4 3-1,0 5-2,-5 1 0,-4 1 0,-3 3-1,-6-4 1,-7 0-2,-5-3 0,-4-12-4,2-8-5,0-11-17,9-15-5,9-10 2,3-12-2,15-2 2</inkml:trace>
</inkml:ink>
</file>

<file path=ppt/ink/ink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2.144"/>
    </inkml:context>
    <inkml:brush xml:id="br0">
      <inkml:brushProperty name="width" value="0.04667" units="cm"/>
      <inkml:brushProperty name="height" value="0.04667" units="cm"/>
      <inkml:brushProperty name="fitToCurve" value="1"/>
    </inkml:brush>
  </inkml:definitions>
  <inkml:trace contextRef="#ctx0" brushRef="#br0">0 0 91,'33'18'32,"-2"12"0,-10 6 1,-5 5-7,-5 7-20,-9-4-3,-1-3-5,3-2-4,-2-12-12,-2-11-15,0-16 1,0 0 0,30-37 0</inkml:trace>
</inkml:ink>
</file>

<file path=ppt/ink/ink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2.251"/>
    </inkml:context>
    <inkml:brush xml:id="br0">
      <inkml:brushProperty name="width" value="0.04667" units="cm"/>
      <inkml:brushProperty name="height" value="0.04667" units="cm"/>
      <inkml:brushProperty name="fitToCurve" value="1"/>
    </inkml:brush>
  </inkml:definitions>
  <inkml:trace contextRef="#ctx0" brushRef="#br0">68 20 77,'-11'-16'30,"-5"5"-1,16 11-2,-30 11-7,30-11-26,-12 28-21,12-28 0,0 0-2,19 13 0</inkml:trace>
</inkml:ink>
</file>

<file path=ppt/ink/ink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2.757"/>
    </inkml:context>
    <inkml:brush xml:id="br0">
      <inkml:brushProperty name="width" value="0.04667" units="cm"/>
      <inkml:brushProperty name="height" value="0.04667" units="cm"/>
      <inkml:brushProperty name="fitToCurve" value="1"/>
    </inkml:brush>
  </inkml:definitions>
  <inkml:trace contextRef="#ctx0" brushRef="#br0">246 0 67,'-3'23'27,"3"-23"1,-27 25 1,7-9-10,-3 2-6,5 7-4,1 5-2,10 6-3,5-2-1,9-2-2,7-8 0,7-4-2,6-8 1,0-10-1,0-12 1,-4-8 1,-4-4-1,-6-1 2,-6-5-1,-2-2 2,-5-1-1,2 7 1,-4 4-1,2 20 0,2-18 1,-2 18-2,5 27 1,-1 10-2,-1 17 1,-1 11-1,0 17 0,-2 4-1,-4 6 1,-1 1-1,-7-5 1,-4-7 0,-8-12 0,-4-16 0,-8-19 1,-5-14-1,-3-24 1,1-19 0,6-16 0,9-11 0,13-9 0,10-3-1,12-2 0,9 2-1,13 7-3,-1 7-3,11 8-8,-7 7-17,-3-6-2,1 3 2,-2-1-1</inkml:trace>
</inkml:ink>
</file>

<file path=ppt/ink/ink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3.137"/>
    </inkml:context>
    <inkml:brush xml:id="br0">
      <inkml:brushProperty name="width" value="0.04667" units="cm"/>
      <inkml:brushProperty name="height" value="0.04667" units="cm"/>
      <inkml:brushProperty name="fitToCurve" value="1"/>
    </inkml:brush>
  </inkml:definitions>
  <inkml:trace contextRef="#ctx0" brushRef="#br0">55 0 66,'0'32'26,"-12"0"0,3 9-1,-2 0-9,3-2-5,2 0-5,-1-9-1,5-8-3,2-22 2,0 0 0,16 0-1,0-20 2,-3-15-1,8-3 2,2-8 0,6 9 0,-3 1-2,3 9 1,-6 13-1,5 16 0,-1 16-1,0 12-1,-6 16 1,-1 6-3,-6 5 0,-2-4-2,1-1-4,-6-17-8,5-8-20,-12-27-2,18 5 1,-4-24 2</inkml:trace>
</inkml:ink>
</file>

<file path=ppt/ink/ink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1:53.447"/>
    </inkml:context>
    <inkml:brush xml:id="br0">
      <inkml:brushProperty name="width" value="0.04667" units="cm"/>
      <inkml:brushProperty name="height" value="0.04667" units="cm"/>
      <inkml:brushProperty name="fitToCurve" value="1"/>
    </inkml:brush>
  </inkml:definitions>
  <inkml:trace contextRef="#ctx0" brushRef="#br0">31 51 96,'-13'20'33,"2"3"0,-1-7 1,12-16-10,0 0-23,0 0-24,0 0-10,18-30 0,1-2-1,1-16 0</inkml:trace>
</inkml:ink>
</file>

<file path=ppt/ink/ink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2:03.45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084E528-E575-47A9-8139-95687E09153E}" emma:medium="tactile" emma:mode="ink">
          <msink:context xmlns:msink="http://schemas.microsoft.com/ink/2010/main" type="writingRegion" rotatedBoundingBox="1635,10555 21644,9519 21822,12957 1813,13992"/>
        </emma:interpretation>
      </emma:emma>
    </inkml:annotationXML>
    <inkml:traceGroup>
      <inkml:annotationXML>
        <emma:emma xmlns:emma="http://www.w3.org/2003/04/emma" version="1.0">
          <emma:interpretation id="{72B51497-6011-45CA-ACFA-09B0AA100127}" emma:medium="tactile" emma:mode="ink">
            <msink:context xmlns:msink="http://schemas.microsoft.com/ink/2010/main" type="paragraph" rotatedBoundingBox="1635,10555 21644,9519 21734,11255 1725,12291" alignmentLevel="1"/>
          </emma:interpretation>
        </emma:emma>
      </inkml:annotationXML>
      <inkml:traceGroup>
        <inkml:annotationXML>
          <emma:emma xmlns:emma="http://www.w3.org/2003/04/emma" version="1.0">
            <emma:interpretation id="{FF34CB0B-09B3-40AC-813F-5FACA44B3CC5}" emma:medium="tactile" emma:mode="ink">
              <msink:context xmlns:msink="http://schemas.microsoft.com/ink/2010/main" type="line" rotatedBoundingBox="1635,10555 21644,9519 21734,11255 1725,12291"/>
            </emma:interpretation>
          </emma:emma>
        </inkml:annotationXML>
        <inkml:traceGroup>
          <inkml:annotationXML>
            <emma:emma xmlns:emma="http://www.w3.org/2003/04/emma" version="1.0">
              <emma:interpretation id="{09463F43-6D3F-4126-8D9A-313B2B39D615}" emma:medium="tactile" emma:mode="ink">
                <msink:context xmlns:msink="http://schemas.microsoft.com/ink/2010/main" type="inkWord" rotatedBoundingBox="1631,10585 11466,10008 11570,11766 1735,12343">
                  <msink:destinationLink direction="with" ref="{1483FF45-CAC0-4C27-911F-1812549F69BE}"/>
                </msink:context>
              </emma:interpretation>
              <emma:one-of disjunction-type="recognition" id="oneOf0">
                <emma:interpretation id="interp0" emma:lang="en-US" emma:confidence="0">
                  <emma:literal>glial-fax-dux-gilt)</emma:literal>
                </emma:interpretation>
                <emma:interpretation id="interp1" emma:lang="en-US" emma:confidence="0">
                  <emma:literal>goa-fix-ogles-gilt)</emma:literal>
                </emma:interpretation>
                <emma:interpretation id="interp2" emma:lang="en-US" emma:confidence="0">
                  <emma:literal>glial-fax-ogles-gilt)</emma:literal>
                </emma:interpretation>
                <emma:interpretation id="interp3" emma:lang="en-US" emma:confidence="0">
                  <emma:literal>glib-fix-ogles-gilt)</emma:literal>
                </emma:interpretation>
                <emma:interpretation id="interp4" emma:lang="en-US" emma:confidence="0">
                  <emma:literal>giant-fax-ogles-gilt)</emma:literal>
                </emma:interpretation>
              </emma:one-of>
            </emma:emma>
          </inkml:annotationXML>
          <inkml:trace contextRef="#ctx0" brushRef="#br0">2216-207 13,'0'0'12,"0"0"3,12-17 0,-12 17-1,-1-18-2,1 18 1,-4-22-1,4 22-1,-5-23-2,5 23-1,-13-23-2,13 23-1,-14-21-2,14 21-1,-23-25 1,23 25-1,-32-29 0,16 13 0,-4 4 0,4 3 0,-3 2-1,1 5 0,2 6 0,16-4 0,-25 21-1,14-5 0,2 5 0,4 1 1,-2 3-1,3 0 0,1 1 2,1 3-2,4 3 0,-2 3 0,3 3 0,5 4 0,-1 3 0,2 5 0,-1 5 0,3 3 0,-2 1 0,0-2 0,-4-2 0,1-5 0,-5-7 0,1-9-2,-2-10-1,0-24-5,-2 25-5,2-25-5,0 0-4,0 0-4,-16-19 1,16 19 1</inkml:trace>
          <inkml:trace contextRef="#ctx0" brushRef="#br0" timeOffset="711.8573">1835 74 34,'0'0'15,"-16"4"1,16-4 2,0 0-2,0 0-2,0 0-1,0 0-2,22-7 0,-22 7-1,28-6-2,-12 3 0,7 1-3,0-1-1,4 1-1,1-4 0,4 1-1,2-2 0,0 2 0,0-2-1,0 1 0,-4 1 0,-3 3 0,-6 2 0,-3 0-1,-18 0 0,17 4 0,-17-4 0,0 0-1,0 0 0,0 0-1,0 0-1,0 0-2,0 0-5,0 0-5,0 0-5,0 0-4,-16-7-3,16 7-1,0 0 2,0 0 2</inkml:trace>
          <inkml:trace contextRef="#ctx0" brushRef="#br0" timeOffset="2880.4238">362 96 43,'0'0'20,"2"-20"3,-2 20-4,-9-19-5,9 19-2,-23-20-2,4 9-2,-1 2-1,-3 1-3,-4 2-1,-3 4-1,0 4 0,0 7-2,-2 5 1,1 9-1,5 8 0,1 6 0,7 6 0,6 1 0,3 2 0,9-3 0,7-4 0,7-7 0,7-7 0,8-12 0,6-8 0,4-9 2,2-10-2,0-5 0,0-4 1,-3-6-1,-5-3 1,-8 0-1,-7-2 1,-6 2-1,-4 4 1,-5 1 0,-3 6 0,-3 5 0,3 16 0,0 0-1,0 0 0,-13 25 1,13 8-1,0 12 0,0 14 0,4 13 0,-1 9 0,-1 9 0,0 3 0,-4 6 0,-2-1 0,-4-5-1,-5-12 2,-5-9-2,-5-15 2,-5-15-1,-4-13 0,-4-22 0,1-14 0,1-16 0,2-15-1,5-10 1,4-5-1,11-4-2,4-2-5,12 6-6,7 5-11,8-6-1,10 12-1,-1-12 1</inkml:trace>
          <inkml:trace contextRef="#ctx0" brushRef="#br0" timeOffset="3199.36">759-303 44,'-3'-18'21,"3"18"2,-20 8-2,20-8-6,-32 33-3,12-1-3,1 13-1,-4 8-1,1 15-2,-1 10 0,5 7-2,4 3-1,5-1 0,6-9-2,6-10-1,8-11-3,1-18-8,12-22-7,4-9-7,-1-21-1,5-6 0,-6-21 1</inkml:trace>
          <inkml:trace contextRef="#ctx0" brushRef="#br0" timeOffset="3406.3186">848 65 56,'0'0'25,"9"-17"3,-9 17-3,18 17-6,-8 1-6,8 7-3,2 5-4,1 8-1,2 1-2,0 4-2,-3-4 0,-2-4-3,-2-1-3,-6-11-5,-10-23-11,20 25-4,-20-25-3,11-19-1,-11-8 1</inkml:trace>
          <inkml:trace contextRef="#ctx0" brushRef="#br0" timeOffset="3617.2762">1097 46 57,'0'0'24,"0"0"3,-25 18-4,11 7-8,-2 8-3,-2 7-3,0 4-1,-1-3-4,3 3-1,-2-6-2,6-6-2,3-9-4,9-23-7,0 0-8,0 0-7,0 0 0,14-34-1,-5-3 1</inkml:trace>
          <inkml:trace contextRef="#ctx0" brushRef="#br0" timeOffset="3887.2222">1085-265 61,'-2'-18'26,"2"18"-2,0 0-1,0 0-9,25 19-3,-11 8-4,4 9-1,0 6-3,3 12 0,-2 4-1,-1 8-1,-7 5 0,-6 2 0,-5-3-1,-5-3 1,-2-3-1,-7-9-1,3-7-6,-3-14-7,8-16-11,6-18-3,0 0 0,16-9 1</inkml:trace>
          <inkml:trace contextRef="#ctx0" brushRef="#br0" timeOffset="4082.1833">1458 124 73,'0'0'30,"0"0"0,18 18 0,-18-18-8,2 16-13,-2-16-3,0 0-4,9 16-5,-9-16-15,16-2-12,-16 2 0,17-19 0,-8-3-2</inkml:trace>
          <inkml:trace contextRef="#ctx0" brushRef="#br0" timeOffset="4762.0472">2420-502 51,'2'-16'24,"-2"16"1,0 0-2,22 21-7,-14-5-3,1 4-4,2 5-2,-2 0-1,-2 1-3,-2 1-1,-1-2-2,-6-4-2,0-3-3,2-2-6,0-16-6,-5 16-6,5-16-3,0 0-1,16 4 1</inkml:trace>
          <inkml:trace contextRef="#ctx0" brushRef="#br0" timeOffset="5187.9622">3034-495 58,'0'0'22,"-7"-19"3,7 19-4,0 0-8,-21 10-2,21-10-4,-22 23-1,10-5-2,-2 4 1,-4 2-3,-5 7 0,0 2-1,-2 8 0,-2 4-1,0 8 0,1 6 1,4 3-1,6 6 1,4-1-1,5 3 1,7-4-1,7-6 2,5-12-2,6-7 1,3-11-2,4-10-2,6-10-3,-3-8-7,2-7-8,0-2-6,-5-9 0,2 2 0,-9-13 1</inkml:trace>
          <inkml:trace contextRef="#ctx0" brushRef="#br0" timeOffset="5602.8792">3198-141 33,'0'0'20,"0"0"0,0 0 1,0 0-3,0 0-2,0 0-3,0 0-2,21 21-3,-14-3-1,6 11-1,1 5-2,5 6-1,1 7 0,0 2-2,-1 0 0,-1-3 0,-2-4-2,-4-6 0,1-6-3,-8-8-5,-5-22-12,14 17-6,-14-17 0,8-23-2,-10-3 3</inkml:trace>
          <inkml:trace contextRef="#ctx0" brushRef="#br0" timeOffset="5872.8252">3504-196 59,'-16'-7'26,"16"7"0,-27 18-1,7 1-8,1 8-6,-4 1-2,-2 10-4,-4 3-1,-1 7-2,-4 3-1,-1 3 0,-3-3-1,3-3-1,3-3-6,3-12-8,6-9-12,13-8 0,10-16-2,7-16 2</inkml:trace>
          <inkml:trace contextRef="#ctx0" brushRef="#br0" timeOffset="6258.7477">3779-648 41,'0'0'23,"0"16"2,11 2-1,-6 2-3,6 6-8,3 12-2,2 3-4,4 8 0,-1 6-3,3 6-2,-3 3 0,-1 5-1,-4-1-1,-5 0 1,-5-4-1,-6-2 1,-7-3-1,-3-6 0,-1-9-3,-1-12-4,3-5-9,4-7-8,7-20-3,0 0-1,0 0 1</inkml:trace>
          <inkml:trace contextRef="#ctx0" brushRef="#br0" timeOffset="6609.6776">4421-128 59,'0'0'28,"0"0"0,18-11 0,7 13-5,4 1-8,4 3-6,10 6-2,2-1-2,3 3-2,-2-2 0,0 1-2,-3-1-3,-6-5-5,-3-5-20,-4-2-4,-8-10 1,-3-3-2</inkml:trace>
          <inkml:trace contextRef="#ctx0" brushRef="#br0" timeOffset="7212.5572">5844-148 45,'-12'-20'22,"12"20"1,-30-28 0,10 17-6,-8 4-7,-4 5-3,0 11-1,-4 9-3,2 11 0,-3 8 0,7 6-1,1 5 0,10 0-1,10-4 0,11-5 1,12-14-2,13-11 0,10-14 1,9-12-1,4-11 1,2-9 0,-4-7 0,-6-4 1,-6 0 0,-10 2 1,-10 4-1,-5 7 0,-7 3 0,-4 27 0,-6-23 0,6 23-1,0 0-1,-17 12 1,17-12-1,-11 24 0,11-24 0,-4 19 1,4-19-1,0 0 0,0 0 0,0 0 0,0 0 0,0 0 0,16 7 0,-16-7 0,0 0 0,0 0-1,0 0 0,0 0-4,0 0-4,0 0-13,4-18-6,-4 18 1,0 0-1,0 0 0</inkml:trace>
          <inkml:trace contextRef="#ctx0" brushRef="#br0" timeOffset="7738.452">5706-737 30,'0'0'20,"0"0"1,0 0 3,0 0-4,0 0-5,0 20-3,0-20-1,-7 35-3,3-13-2,0 1 0,-1 2-4,2 1 0,-1-2-1,0-1 0,1-6 0,-2 0-1,-1-1 1,1 1 0,5-17 0,-14 31 0,14-31-1,-18 26-2,18-26-13,-5 16-11,5-16 0,5-18-1,0-5-1</inkml:trace>
          <inkml:trace contextRef="#ctx0" brushRef="#br0" timeOffset="8379.3238">6013-594 43,'0'0'22,"-8"-22"2,8 22-1,-20-26-3,6 8-9,1-2-2,-4 2-2,-1 2-1,-4 2 0,-1 9-2,-2 3 1,-1 7-1,-3 6-1,3 10 0,-3 1-1,2 10 1,4 3-1,5 12 0,4 4-1,7 10 1,5 3-1,6 9 1,3 5-2,2 2 1,0-2 0,0-3-1,-6-2-1,-5-7 0,-1-6-1,-8-12-1,2-7-3,-5-14-5,2-10-7,-4-15-2,16-2-3,-29-37 0,11-2 0,4-2 5,-4-4 7,1 3 8,1 6 9,0 4 7,5 11 6,-2 5 3,13 16 1,0 0-2,0 0-3,25-13-1,-7 8-4,14 5-3,2-5-2,9 1-2,-1-3-1,6 0-2,-3-2 0,-2-3-2,-3 1-3,-8-5-2,2 3-4,-11-8-8,4 0-14,-2 3-3,-4-7 0,1 2 0</inkml:trace>
          <inkml:trace contextRef="#ctx0" brushRef="#br0" timeOffset="8695.2605">6394-730 81,'0'0'28,"0"0"-1,0 0-2,-27-3-12,20 19-2,-9 3-4,4 10 0,-8 8-2,1 11-1,-4 9-1,-4 9 0,0 9 0,1 6-1,1 7-1,7-3 1,9-7-1,9-7-1,7-8 0,11-15-1,10-13-3,1-20-9,8-14-17,2-10-3,-7-12 2,0-9-1</inkml:trace>
          <inkml:trace contextRef="#ctx0" brushRef="#br0" timeOffset="8904.2188">6517-296 81,'0'0'31,"16"2"0,-4 16 1,1 5-9,-1 4-12,11 10-4,-3 0-3,5 6-1,0-4-3,-4-5-1,2-2-5,-3-11-6,1-8-12,-3-11-8,-18-2 1,28-34-1,-17 2 1</inkml:trace>
          <inkml:trace contextRef="#ctx0" brushRef="#br0" timeOffset="9100.1795">6874-351 66,'0'0'27,"0"0"0,-23-2 0,2 17-6,-6 2-7,-1 10-5,-8 3-3,1 8-2,-8 3-2,0 3 0,2 1-3,4-4-2,10-4-9,6-5-15,5-14-2,16-18 1,0 0-2,19-9 1</inkml:trace>
          <inkml:trace contextRef="#ctx0" brushRef="#br0" timeOffset="9408.118">7136-817 55,'-23'-7'23,"7"12"3,-6 1-1,22-6-1,-5 32-13,10-9-1,11 7-3,6 6-1,4 10-2,3 6-1,-1 8 0,-6 6-2,-5 3 0,-11 8 0,-8-1-1,-9-3 0,-10-4-4,0-6-4,-6-12-13,0-17-7,9-9-1,18-25 0,0 0 2</inkml:trace>
          <inkml:trace contextRef="#ctx0" brushRef="#br0" timeOffset="9986.0024">7974-322 52,'0'0'24,"5"-20"2,-5 20-1,-41 0-2,7 5-11,-3 11-1,-2 6-5,0 10-2,1 7-2,6 7-1,7-1 0,9-1-1,15-5 0,9-5 0,12-13 0,10-10 0,6-14 0,7-13 0,-4-11 1,0-7-1,-7-3 1,-6-4 0,-6-2 0,-8 4 1,-4 5-1,-5 9 1,-3 25 0,0-16 0,0 16-1,-2 36 0,2 8-1,0 17 0,0 15-1,-1 11 0,-1 11 0,-2 5 0,-3 6 0,-2-2 0,-7-6 0,-3-7 1,-6-8 0,-9-12 1,-5-17 0,-6-18 0,-1-24 0,0-26 0,3-25 1,9-22-2,9-15 1,13-7-1,14-2-3,12 0-3,11 11-8,12 12-15,2 6 0,9 14 1,-3-6-1</inkml:trace>
          <inkml:trace contextRef="#ctx0" brushRef="#br0" timeOffset="10269.9454">8367-854 88,'14'28'25,"-12"-6"0,5 8-2,-4 0-14,1-1-4,-2-1-4,-1-5-7,1-1-12,-2-22-7,0 19 0,0-19-1,0 0 1</inkml:trace>
          <inkml:trace contextRef="#ctx0" brushRef="#br0" timeOffset="10519.8954">8834-840 86,'0'0'26,"0"0"2,0 0 0,-8 20-12,-7-3-5,-6 8-2,1 13-3,-4 10-1,-1 14 0,-2 13-2,4 12-1,0 9-1,5 4-1,4-3-2,7-6-1,10-9-4,6-22-5,14-12-11,6-17-8,-1-28-1,8-10 2,-3-21-1</inkml:trace>
          <inkml:trace contextRef="#ctx0" brushRef="#br0" timeOffset="10708.8575">8954-354 74,'14'26'30,"-3"8"-1,-1 5 1,13 6-1,8 3-17,-1-4-4,7 3-3,-1-8-4,-4-6-4,0-4-8,-6-11-18,-8-17-3,-2-4 2,-9-17-2</inkml:trace>
          <inkml:trace contextRef="#ctx0" brushRef="#br0" timeOffset="10928.8137">9301-374 66,'0'0'27,"-25"13"0,7 8-1,-16 4-1,-3 9-15,-2 10-3,-9 4-4,3 4 0,1-4-4,4-6-4,10-6-13,18-8-10,12-28 1,0 0 0,14-32-1</inkml:trace>
          <inkml:trace contextRef="#ctx0" brushRef="#br0" timeOffset="11168.7655">9612-895 85,'26'20'28,"-22"4"0,3 19 2,2 7-12,2 9-7,14 12-2,0 3-4,8 7-1,-1 4-1,-1 0-2,-10-5-1,-14-3-1,-18-4-4,-15-13-10,-17-8-16,-10-4-1,-13-18 2,-2-5-2</inkml:trace>
          <inkml:trace contextRef="#ctx0" brushRef="#br0" timeOffset="11577.684">7532-322 66,'-19'10'28,"-4"-4"0,5 3-2,0 0-6,18-9-5,-19 8-6,19-8-8,0 0-10,0 0-18,19-1 0,-19 1-1,25-9-1</inkml:trace>
        </inkml:traceGroup>
        <inkml:traceGroup>
          <inkml:annotationXML>
            <emma:emma xmlns:emma="http://www.w3.org/2003/04/emma" version="1.0">
              <emma:interpretation id="{ADB5C46D-FC36-496E-976F-A273372E8FE4}" emma:medium="tactile" emma:mode="ink">
                <msink:context xmlns:msink="http://schemas.microsoft.com/ink/2010/main" type="inkWord" rotatedBoundingBox="12343,10926 12698,10977 12675,11135 12320,11085">
                  <msink:destinationLink direction="with" ref="{1483FF45-CAC0-4C27-911F-1812549F69BE}"/>
                </msink:context>
              </emma:interpretation>
              <emma:one-of disjunction-type="recognition" id="oneOf1">
                <emma:interpretation id="interp5" emma:lang="en-US" emma:confidence="1">
                  <emma:literal>=</emma:literal>
                </emma:interpretation>
                <emma:interpretation id="interp6" emma:lang="en-US" emma:confidence="0">
                  <emma:literal>&gt;</emma:literal>
                </emma:interpretation>
                <emma:interpretation id="interp7" emma:lang="en-US" emma:confidence="0">
                  <emma:literal>7</emma:literal>
                </emma:interpretation>
                <emma:interpretation id="interp8" emma:lang="en-US" emma:confidence="0">
                  <emma:literal>I</emma:literal>
                </emma:interpretation>
                <emma:interpretation id="interp9" emma:lang="en-US" emma:confidence="0">
                  <emma:literal>Y</emma:literal>
                </emma:interpretation>
              </emma:one-of>
            </emma:emma>
          </inkml:annotationXML>
          <inkml:trace contextRef="#ctx0" brushRef="#br0" timeOffset="16209.7574">10658-2 107,'19'0'28,"13"2"1,-3-6 0,1-1-22,7 1-4,1-1-3,-5-2-3,1 3-4,-9-1-5,-2 0-14,0 6-1,-23-1-2,29 6 0,-29-6 2</inkml:trace>
          <inkml:trace contextRef="#ctx0" brushRef="#br0" timeOffset="16382.7228">10866 81 83,'12'22'30,"-12"-22"-2,27 10-2,-27-10-7,32-10-38,-7 4-6,-7-11-3,3 1 0,-7-13-2</inkml:trace>
        </inkml:traceGroup>
        <inkml:traceGroup>
          <inkml:annotationXML>
            <emma:emma xmlns:emma="http://www.w3.org/2003/04/emma" version="1.0">
              <emma:interpretation id="{47A2F01C-E545-46D0-857A-F30B67496955}" emma:medium="tactile" emma:mode="ink">
                <msink:context xmlns:msink="http://schemas.microsoft.com/ink/2010/main" type="inkWord" rotatedBoundingBox="17336,9811 21647,9588 21705,10706 17394,10929">
                  <msink:destinationLink direction="with" ref="{D2806173-7E3D-419B-A6F7-E70B0A15194D}"/>
                </msink:context>
              </emma:interpretation>
              <emma:one-of disjunction-type="recognition" id="oneOf2">
                <emma:interpretation id="interp10" emma:lang="en-US" emma:confidence="0">
                  <emma:literal>71-1-(311-2)</emma:literal>
                </emma:interpretation>
                <emma:interpretation id="interp11" emma:lang="en-US" emma:confidence="0">
                  <emma:literal>7. (-11-(36-2)</emma:literal>
                </emma:interpretation>
                <emma:interpretation id="interp12" emma:lang="en-US" emma:confidence="0">
                  <emma:literal>7. (-1-(32-2)</emma:literal>
                </emma:interpretation>
                <emma:interpretation id="interp13" emma:lang="en-US" emma:confidence="0">
                  <emma:literal>74-1-(311-2)</emma:literal>
                </emma:interpretation>
                <emma:interpretation id="interp14" emma:lang="en-US" emma:confidence="0">
                  <emma:literal>7. (-1-(316-2)</emma:literal>
                </emma:interpretation>
              </emma:one-of>
            </emma:emma>
          </inkml:annotationXML>
          <inkml:trace contextRef="#ctx0" brushRef="#br0" timeOffset="20824.8341">15691-641 62,'0'0'24,"0"0"1,0 0-1,16 18-7,0-16-4,9 5-2,7-3-4,9-3-1,6-2-2,4-3-1,1-3-1,-1-2-1,-6 0-1,-4 0-1,-6 6-3,-12-1-3,-5 4-8,-18 0-7,0 0-4,16 20-2,-16-20 0,0 0 2</inkml:trace>
          <inkml:trace contextRef="#ctx0" brushRef="#br0" timeOffset="21458.7074">16890-1237 61,'0'0'24,"0"0"0,0 0-3,0 0-9,0 0-1,-32 31-4,11-1-1,-6 7-1,-3 13-1,-6 9 0,3 14 0,-3 7 0,9 10 0,-3 1-1,11 0 0,8-4-1,11-7 0,11-12-1,10-15-1,11-12-2,0-18-4,12-9-9,4-12-14,-7-14 1,4-4 0,-11-16-1</inkml:trace>
          <inkml:trace contextRef="#ctx0" brushRef="#br0" timeOffset="21907.6174">17129-779 71,'25'-31'26,"12"8"0,-3-2 0,1 4-13,8 9-2,-7 3-4,-4 9-2,-8 5-1,-8 9-2,-8 6-1,-10 5-1,-11 3 0,-4 1 0,-5-1 0,-3-1 0,0-4 0,6-7 0,3-7 0,16-9 0,0 0 0,0 0 0,0 0 0,30-16 0,-9 10 0,4 5 0,4 6 1,-3 4-1,1 3 0,-2 6 0,-4 3 0,-5 3 1,-7 0 0,-9 5-1,-12-1 1,-10 3 0,-13-3 0,-8-5-1,-5-5 0,-3-7-1,-1-8-1,2-10-2,9-7-3,6-9-7,10-9-14,12 1 1,8-11 0,12 6 0</inkml:trace>
          <inkml:trace contextRef="#ctx0" brushRef="#br0" timeOffset="22271.5448">17541-1295 63,'0'0'23,"20"21"-2,-6-5-1,9 14-12,9 9 0,6 11-2,8 9-1,2 7-2,7 8 1,2 3-1,-2 7 0,-10-6 1,-6 0-1,-16-5-1,-13-4 0,-13-8-1,-13-6-1,-9-7-2,-7-9-3,2-9-6,1-6-6,4-16-7,25-8-2,-17-5 0,17 5 2</inkml:trace>
          <inkml:trace contextRef="#ctx0" brushRef="#br0" timeOffset="23167.3656">18507-1249 67,'16'-21'25,"4"8"0,-13-5-3,-7 18-10,10-17-3,-10 17-3,0 0 1,-14 30-3,-4 5-1,-5 13 1,-3 17 0,-10 11 0,1 15 1,-3 8-2,4 8 0,2-4 0,15-7-1,6-10 0,14-15-2,13-16-2,9-20-2,13-17-9,1-18-13,4-18-3,5-6 0,-8-19-1,3 0 1</inkml:trace>
          <inkml:trace contextRef="#ctx0" brushRef="#br0" timeOffset="23355.328">18658-808 65,'0'0'27,"0"0"0,31 2-2,-8 0-7,7-4-4,5 2-6,-1-2-4,0-3-6,-2 1-8,-5-1-14,-6-9-3,0 1 0,-6-8-1,2 0 1</inkml:trace>
          <inkml:trace contextRef="#ctx0" brushRef="#br0" timeOffset="23644.2701">19167-1142 74,'0'0'26,"39"5"0,-16-3 0,6 7-14,5 1-2,-4 5-4,-2 1-1,-6 3-2,-8 4-1,-9 4 0,-10 3 0,-11 2-1,-7 7 0,-6 2 0,-1 4 0,0-1 0,5 2 0,3 1 1,12-6-1,8-6 0,9-8-2,11-8-2,7-11-5,10-12-13,8-7-8,-2-19 0,5-4 1,-3-14-2</inkml:trace>
          <inkml:trace contextRef="#ctx0" brushRef="#br0" timeOffset="23896.2195">19825-1352 60,'-9'19'27,"7"13"0,-1-3 1,12 10-5,5 9-10,6 4-5,6 12-1,6 3-2,4 10-1,-4 1-1,-9 7-1,-14-5-2,-13-1-2,-12-3-5,-17-8-11,-23-11-12,-2-4 1,-21-19 1,-2-4-2</inkml:trace>
          <inkml:trace contextRef="#ctx0" brushRef="#br0" timeOffset="18322.3348">12399-836 34,'0'0'17,"-39"-9"3,19 12 1,-6-3-2,6 4-3,4-2-1,16-2-2,0 0 0,0 0-1,36-18-3,3 2-2,9 2-1,5-1-2,6 3-1,1 5-1,-5 7-1,-3 9 0,-9 10-1,-13 12 0,-7 13 1,-14 13-2,-9 12 1,-9 15 0,-9 5 0,-7 9-1,-3-1 0,1-2 0,2-10-2,2-12-1,5-16-3,10-14-5,0-17-9,8-26-6,0 0-1,13-16 0,-6-7 1</inkml:trace>
          <inkml:trace contextRef="#ctx0" brushRef="#br0" timeOffset="18539.2914">12401-424 63,'0'0'26,"0"0"1,0 0 0,25 7-4,1-8-7,10 1-3,5-7-4,9 3-2,-1-5-4,1 0-4,0 0-5,-7-3-8,-1-1-16,-1 8 1,-7-4 0,2 6-1</inkml:trace>
          <inkml:trace contextRef="#ctx0" brushRef="#br0" timeOffset="19035.1921">13370-562 83,'0'0'26,"0"0"-1,0 0 0,0 0-12,0 0-6,0 0-2,0 0-2,0 0 0,0 0 0,9 19-1,-9-19 0,-3 18 0,3-18-1,-9 20-2,9-20-5,0 0-16,0 0-6,0 0 1,-2-25-1,11 1 0</inkml:trace>
          <inkml:trace contextRef="#ctx0" brushRef="#br0" timeOffset="19420.1149">13911-1105 54,'0'0'23,"-16"14"2,3 11-1,-10 4-4,-3 8-9,-1 15-1,-7 3-2,-1 19-2,-3 8 0,6 11-2,2 5 0,7 3-2,3-1 0,11-8-1,11-8 0,12-17-1,10-15-1,0-17-3,10-15-9,0-13-13,0-23-1,3-5-1,-8-15 0</inkml:trace>
          <inkml:trace contextRef="#ctx0" brushRef="#br0" timeOffset="19624.0744">13920-488 60,'0'0'26,"0"0"0,18 4 0,-18-4-2,30 5-11,0-3-4,0-2-4,8-4-3,-1-1-5,-1-6-8,-3-6-12,5 1-3,-10-8-1,4 3 0,-9-11 0</inkml:trace>
          <inkml:trace contextRef="#ctx0" brushRef="#br0" timeOffset="19848.0294">14541-888 61,'0'27'26,"-6"7"0,-8 5 1,2 10-3,-4 12-11,0 3-3,1 9-3,-2-2-2,6 2-1,-2-11-2,5-5-1,4-11-2,2-14-4,8-12-9,-6-20-13,16-2-1,0-17 0,0-17-1,8-7 1</inkml:trace>
          <inkml:trace contextRef="#ctx0" brushRef="#br0" timeOffset="20126.9738">14649-1014 64,'20'2'26,"-6"15"-1,-5 6 1,7 11-5,2 11-9,-1 8-4,6 9-3,-1 6-2,1 7 0,0-2-1,-2 0 0,-1-6 0,-2-5 0,-6-10-2,-3-9 1,-5-10-3,-8-8-5,-3 0-10,-2-7-12,9-18 2,-25 16-1,25-16-1</inkml:trace>
        </inkml:traceGroup>
      </inkml:traceGroup>
    </inkml:traceGroup>
    <inkml:traceGroup>
      <inkml:annotationXML>
        <emma:emma xmlns:emma="http://www.w3.org/2003/04/emma" version="1.0">
          <emma:interpretation id="{ED04DD97-EB45-4690-B6F2-52B705C6E42B}" emma:medium="tactile" emma:mode="ink">
            <msink:context xmlns:msink="http://schemas.microsoft.com/ink/2010/main" type="paragraph" rotatedBoundingBox="5516,12434 8696,11472 9146,12957 5965,13919" alignmentLevel="2"/>
          </emma:interpretation>
        </emma:emma>
      </inkml:annotationXML>
      <inkml:traceGroup>
        <inkml:annotationXML>
          <emma:emma xmlns:emma="http://www.w3.org/2003/04/emma" version="1.0">
            <emma:interpretation id="{1C8B17B8-89E1-4217-A279-87E34834F31E}" emma:medium="tactile" emma:mode="ink">
              <msink:context xmlns:msink="http://schemas.microsoft.com/ink/2010/main" type="line" rotatedBoundingBox="5516,12434 8696,11472 9146,12957 5965,13919"/>
            </emma:interpretation>
          </emma:emma>
        </inkml:annotationXML>
        <inkml:traceGroup>
          <inkml:annotationXML>
            <emma:emma xmlns:emma="http://www.w3.org/2003/04/emma" version="1.0">
              <emma:interpretation id="{C72439C0-C924-4EF3-91BF-5E28C646FF89}" emma:medium="tactile" emma:mode="ink">
                <msink:context xmlns:msink="http://schemas.microsoft.com/ink/2010/main" type="inkWord" rotatedBoundingBox="5516,12434 8696,11472 9146,12957 5965,13919"/>
              </emma:interpretation>
              <emma:one-of disjunction-type="recognition" id="oneOf3">
                <emma:interpretation id="interp15" emma:lang="en-US" emma:confidence="0">
                  <emma:literal>[gin))'</emma:literal>
                </emma:interpretation>
                <emma:interpretation id="interp16" emma:lang="en-US" emma:confidence="0">
                  <emma:literal>[get))'</emma:literal>
                </emma:interpretation>
                <emma:interpretation id="interp17" emma:lang="en-US" emma:confidence="0">
                  <emma:literal>[gin)).</emma:literal>
                </emma:interpretation>
                <emma:interpretation id="interp18" emma:lang="en-US" emma:confidence="0">
                  <emma:literal>[glad).</emma:literal>
                </emma:interpretation>
                <emma:interpretation id="interp19" emma:lang="en-US" emma:confidence="0">
                  <emma:literal>[glad)'</emma:literal>
                </emma:interpretation>
              </emma:one-of>
            </emma:emma>
          </inkml:annotationXML>
          <inkml:trace contextRef="#ctx0" brushRef="#br0" timeOffset="14718.0555">6385 1161 58,'23'0'24,"-23"0"1,29 0-1,-10-3-5,4-3-11,8 6-1,-1 2 0,0 7-3,-3 9-1,0 10 0,-10 11 0,-2 13-1,-5 10-1,-8 8 0,0 4 0,-4 4 1,-3 1-1,-1-1 1,-1-7-1,4-3 1,-1-10-1,2-4 0,2-6 0,4-5-1,-1-11 0,3-6 1,-3-3-1,-1-7 1,-2-16 0,-12 18 1,-4-14 0,-6-3 0,-10-1 1,-3 6-1,-8-3-1,-5 3 0,-2 4-3,-3-3-1,7 6-4,-2-9-7,10 1-10,4-5-6,2-11-1,9-1 0,-3-15 2</inkml:trace>
          <inkml:trace contextRef="#ctx0" brushRef="#br0" timeOffset="14194.1604">5953 1243 86,'9'41'28,"-4"-6"0,8 15 0,4 9-14,-1 3-5,8 9-2,-7 4-3,-2 5-1,-7-2-1,-8 1-2,-7-6-3,-7-13-3,3-8-8,-5-19-16,16-33 0,-21 4 1,16-31-2</inkml:trace>
          <inkml:trace contextRef="#ctx0" brushRef="#br0" timeOffset="13778.2438">5530 1568 89,'9'31'29,"8"19"-1,-1 5-1,4-2-14,10 6-5,0-8-5,6-3-3,-2-9-6,-4-8-13,-3-21-11,-1-10 1,-8-17-1,-4-10 1</inkml:trace>
          <inkml:trace contextRef="#ctx0" brushRef="#br0" timeOffset="13951.2092">5768 1620 74,'-21'23'29,"-8"0"-1,2 13-1,-5 3-6,0-2-15,2 1-7,9-1-9,5-5-13,5-14-5,11-18-1,0 0 1,32-21 1</inkml:trace>
          <inkml:trace contextRef="#ctx0" brushRef="#br0" timeOffset="13588.2818">5355 1319 76,'-9'-16'28,"9"16"0,-24 2 0,4 5-13,0 15-6,-3 10-3,2 16-2,0 12-1,1 17-1,4 8-1,5 6 0,4 5 0,9-7 0,3-11-1,10-12-3,6-16-3,2-24-11,2-22-13,9-13 1,-4-23-1,6-12-1</inkml:trace>
          <inkml:trace contextRef="#ctx0" brushRef="#br0" timeOffset="13294.3405">4889 1673 81,'-19'-23'27,"-15"0"-1,-3 16 0,-10 11-18,-4 8-3,1 18-1,4 15-1,7 12-1,10 5-1,15 2 0,10-5 0,17-8-1,12-15 1,12-17-2,4-20 2,3-15-1,-3-15 1,-3-11-1,-8-6 1,-9-4 0,-8 2-1,-8 6 1,-5 10-1,0 14 1,0 20 0,4 18-1,3 21 0,7 22-1,4 17 1,1 15 0,3 8-1,-5 0 1,-4-5-1,-6-7 2,-7-10-1,-9-15 0,-7-16 0,-7-18 0,-5-18 0,-6-15 0,0-20-2,-3-18-4,6-9-9,8-9-12,5-14-1,15 4-1,5-9 2</inkml:trace>
          <inkml:trace contextRef="#ctx0" brushRef="#br0" timeOffset="15279.9434">4446 1344 44,'31'-30'24,"-1"12"2,-18-7 0,-12 25-6,2-24-7,-2 24-2,-35-9-2,4 12-4,-1 6-2,-7 7-2,2 7 1,-2 4-1,1 5 1,6 7 0,4 4-1,5 3 1,5 6-1,9-1 0,9 11 0,7 8-1,7 6 0,1 10-1,4 6 1,-3 6-1,-2 3 0,-5 1 1,-5-6-1,-6-9 1,-3-9 1,-1-10-1,-1-15 1,4-10 0,3-11 0,7-11 0,9-7 1,11-6-1,12-7 1,9-6-1,14-4 0,11-3-1,5-6-2,8 0-8,-6-5-19,-4-11 0,2-5-1,-10-7-1</inkml:trace>
          <inkml:trace contextRef="#ctx0" brushRef="#br0" timeOffset="15776.844">6890 889 64,'18'-9'28,"-18"9"0,27 0 0,-9 0-3,-1 2-14,8 5-3,-5 0-3,-2 6-2,-18-13-1,16 30-1,-20-7 0,-7 5-1,-5 4 0,0 9 0,-1 0 1,2 2 0,5 1 0,6-3 0,6-3 0,9-8 0,10-11-1,4-11-2,9-8-7,1-9-18,1-16-3,5-4 0,-4-10-1,6-2 2</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5:21.76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33CC141-4457-406F-B5F7-F04E3B2A5698}" emma:medium="tactile" emma:mode="ink">
          <msink:context xmlns:msink="http://schemas.microsoft.com/ink/2010/main" type="writingRegion" rotatedBoundingBox="11776,4305 20196,3421 20373,5106 11953,5989"/>
        </emma:interpretation>
      </emma:emma>
    </inkml:annotationXML>
    <inkml:traceGroup>
      <inkml:annotationXML>
        <emma:emma xmlns:emma="http://www.w3.org/2003/04/emma" version="1.0">
          <emma:interpretation id="{56BA2394-3327-4F39-826A-FA3DD4147A69}" emma:medium="tactile" emma:mode="ink">
            <msink:context xmlns:msink="http://schemas.microsoft.com/ink/2010/main" type="paragraph" rotatedBoundingBox="11776,4305 20196,3421 20373,5106 11953,5989" alignmentLevel="1"/>
          </emma:interpretation>
        </emma:emma>
      </inkml:annotationXML>
      <inkml:traceGroup>
        <inkml:annotationXML>
          <emma:emma xmlns:emma="http://www.w3.org/2003/04/emma" version="1.0">
            <emma:interpretation id="{437C46FF-AE3F-4347-A436-13238360F120}" emma:medium="tactile" emma:mode="ink">
              <msink:context xmlns:msink="http://schemas.microsoft.com/ink/2010/main" type="line" rotatedBoundingBox="11776,4305 20196,3421 20373,5106 11953,5989"/>
            </emma:interpretation>
          </emma:emma>
        </inkml:annotationXML>
        <inkml:traceGroup>
          <inkml:annotationXML>
            <emma:emma xmlns:emma="http://www.w3.org/2003/04/emma" version="1.0">
              <emma:interpretation id="{2AB24390-8746-4804-8979-F133C91C2250}" emma:medium="tactile" emma:mode="ink">
                <msink:context xmlns:msink="http://schemas.microsoft.com/ink/2010/main" type="inkWord" rotatedBoundingBox="11794,4470 15631,4068 15790,5587 11953,5989"/>
              </emma:interpretation>
              <emma:one-of disjunction-type="recognition" id="oneOf0">
                <emma:interpretation id="interp0" emma:lang="en-US" emma:confidence="0">
                  <emma:literal>*3-35*"'</emma:literal>
                </emma:interpretation>
                <emma:interpretation id="interp1" emma:lang="en-US" emma:confidence="0">
                  <emma:literal>*3-35×-1</emma:literal>
                </emma:interpretation>
                <emma:interpretation id="interp2" emma:lang="en-US" emma:confidence="0">
                  <emma:literal>*3-35×4'</emma:literal>
                </emma:interpretation>
                <emma:interpretation id="interp3" emma:lang="en-US" emma:confidence="0">
                  <emma:literal>*3-35×2'</emma:literal>
                </emma:interpretation>
                <emma:interpretation id="interp4" emma:lang="en-US" emma:confidence="0">
                  <emma:literal>*3-35×4"'</emma:literal>
                </emma:interpretation>
              </emma:one-of>
            </emma:emma>
          </inkml:annotationXML>
          <inkml:trace contextRef="#ctx0" brushRef="#br0">1678-240 34,'0'0'23,"0"0"2,0 0 1,0 0-2,0 0-3,21 2-7,-5 1-1,-16-3-5,34 6-3,-13-3-3,4-1-3,0 2-6,0-4-12,0-4-8,5-1-1,-1-8 0,3 1-1</inkml:trace>
          <inkml:trace contextRef="#ctx0" brushRef="#br0" timeOffset="951.8377">2019 153 86,'34'-2'27,"5"-8"-1,20 1 1,5-4-17,5 1-4,6 1-3,-4 0-1,-3 3-3,-11 4-4,-13-1-9,-13 3-9,-10 7-4,-21-5 1,0 0-2,0 0 1</inkml:trace>
          <inkml:trace contextRef="#ctx0" brushRef="#br0" timeOffset="1217.1039">2320 285 45,'-23'28'22,"-2"-10"2,16 5 0,2-7-2,7-16-10,16 27-3,4-13-3,6 0 1,3 0-3,1 2-1,-3 2-1,-2 0 0,-6 2-1,-8 1 0,-9-1-1,-6-1 1,-8 1-1,-6-3 1,-7-1-1,-5-1 1,-1-5-2,-2-3 0,1-1-1,0-8-3,5-2-6,2-4-5,7-8-8,18 16-2,-21-38-1,23 15 1</inkml:trace>
          <inkml:trace contextRef="#ctx0" brushRef="#br0" timeOffset="1419.9547">2252 331 65,'0'0'28,"0"0"0,25-11 1,-5 6-6,3-4-10,7 2-4,2-4-3,2 1-4,2-1-4,-6-3-7,-3-1-19,-4 7-1,-7-7 0,1 3-1</inkml:trace>
          <inkml:trace contextRef="#ctx0" brushRef="#br0" timeOffset="592.948">2172-478 45,'0'0'22,"25"-23"1,-25 23-1,27-24-6,-9 15-4,1 2-2,10 6-1,-1 1-3,4 5 0,-3 2-3,-4 7-1,-4 4-1,-7 5-1,-12 2-1,-9 2 1,-9 1-1,-4-1 0,-8-2 0,3-2 1,2-7-1,3-2 1,20-14 0,-21 11 1,21-11-1,0 0 1,0 0-1,12-16 1,-12 16 0,20-14-1,-20 14 1,21-9-1,-21 9 0,27-2 1,-11 4-1,0 3 0,5 2 0,2 4 0,2 1 0,2 1 0,-4 3 0,-3 0 0,-6 5 0,-7 2 1,-9 0-1,-8 2 1,-6-3-1,-8-1 1,-2-1 0,-4-3-1,-1-8 1,1-5-2,3-2-3,-3-4-4,5-2-9,4 4-8,-4-5-1,7 7-1,-1-6 2</inkml:trace>
          <inkml:trace contextRef="#ctx0" brushRef="#br0" timeOffset="2059.7145">3135-343 72,'-23'-7'26,"15"24"-1,-8 5 0,0 8-12,0 13-2,-5 1-5,0 8 0,-6 1-2,4 1 0,0-6-2,3-2 0,4-11-1,6-8-1,4-7-2,6-20-3,0 0-6,20 1-8,-4-20-7,7-3-1,-2-11-2,6 1 3</inkml:trace>
          <inkml:trace contextRef="#ctx0" brushRef="#br0" timeOffset="1763.2407">2868-302 55,'0'0'25,"25"12"3,-25-12-1,25 32-3,-4-3-9,-1 3-5,8 9-3,-1-1-3,3 5-1,-2-2-2,-1-4 0,-2-7-2,-5-9-1,-3-4-4,-17-19-8,20 2-14,-20-2 1,3-23-1,-3 7-1</inkml:trace>
          <inkml:trace contextRef="#ctx0" brushRef="#br0" timeOffset="2403.0005">3232-638 74,'0'0'28,"0"0"0,0 0 0,0 0-8,18-6-11,0 3-4,2-3-1,5-1-1,-4 2-3,2-8-2,2 6-6,-9-5-8,3-4-11,1 3-1,-6-4 0,2 2-1</inkml:trace>
          <inkml:trace contextRef="#ctx0" brushRef="#br0" timeOffset="2574.6435">3650-1000 78,'18'-17'26,"-18"17"1,0 0-1,0 0-10,13 30-6,-11-7-3,1 11-3,-1 5 0,1 7 0,-3 2-2,2 0 0,-2-1-2,2-8 0,0-4-3,-2-12-4,5-7-17,-5-16-5,0 0 0,0 0 0,16-5-1</inkml:trace>
          <inkml:trace contextRef="#ctx0" brushRef="#br0" timeOffset="-1778.8443">187 5 56,'0'0'24,"-14"-23"2,14 23 0,0 0-4,-21 31-10,15 2-4,-4 12-3,-3 8-2,-4 11-1,-1 4 0,-5 1-1,3-1 0,2-10-1,2-10 0,7-14-3,6-12-5,3-22-11,16 0-7,-4-22-1,8-6-1,-2-11 2</inkml:trace>
          <inkml:trace contextRef="#ctx0" brushRef="#br0" timeOffset="-2028.507">-60 203 12,'-12'-29'12,"5"6"2,8 2 3,-2-4 0,6 2 3,-2 2-2,3 3-1,-6 18-1,18-16-1,-18 16-2,26 23-2,-6 5-2,-2 8-3,5 10 0,0 4-2,5 5-2,-1 0-1,1-1-1,3-6-2,-6-11-4,-2-7-5,-6-10-9,-17-20-10,25 5 1,-25-5-2,7-35 3</inkml:trace>
          <inkml:trace contextRef="#ctx0" brushRef="#br0" timeOffset="-1451.1625">326-388 83,'0'0'29,"13"-25"-2,3 15 1,3 1-15,2-4-5,8 6-2,-2-2-3,1 2-1,-7 4-1,-5 1-3,-16 2-6,0 0-17,4 16-3,-4-16 0,-21 12-1,21-12 0</inkml:trace>
          <inkml:trace contextRef="#ctx0" brushRef="#br0" timeOffset="-936.234">621-665 70,'0'0'27,"13"-16"-2,-13 16 0,26-16-11,-26 16-3,36-11-3,-13 11-3,-1 6-1,-3 1-2,-3 3 0,-7 8-1,-7 3 0,-6 1-1,-5 3 0,-8-4 1,2-1-1,-2-1 0,4-3-1,13-16 1,-16 20 0,16-20 0,0 0 0,20 2 0,-20-2 0,35 0 0,-12 3 0,2 4 0,2 2 0,-2 4 1,0 1-1,-2 4 0,-4-1 1,-8 3-1,-2-1 1,-9 1 0,-4 3 0,-8-2 0,-6 3 1,-7-5-1,0-1 0,-1-2-1,-3-7-1,6-4-3,2-8-9,5-4-17,16 7 2,-7-29-1,14 13-1</inkml:trace>
        </inkml:traceGroup>
        <inkml:traceGroup>
          <inkml:annotationXML>
            <emma:emma xmlns:emma="http://www.w3.org/2003/04/emma" version="1.0">
              <emma:interpretation id="{5BF0B5A2-209A-4E7C-813D-5CEC95C481DB}" emma:medium="tactile" emma:mode="ink">
                <msink:context xmlns:msink="http://schemas.microsoft.com/ink/2010/main" type="inkWord" rotatedBoundingBox="16135,3847 20196,3421 20339,4784 16278,5210"/>
              </emma:interpretation>
              <emma:one-of disjunction-type="recognition" id="oneOf1">
                <emma:interpretation id="interp5" emma:lang="en-US" emma:confidence="0">
                  <emma:literal>+6×1+2</emma:literal>
                </emma:interpretation>
                <emma:interpretation id="interp6" emma:lang="en-US" emma:confidence="0">
                  <emma:literal>+6×4+2</emma:literal>
                </emma:interpretation>
                <emma:interpretation id="interp7" emma:lang="en-US" emma:confidence="0">
                  <emma:literal>+6×0+2</emma:literal>
                </emma:interpretation>
                <emma:interpretation id="interp8" emma:lang="en-US" emma:confidence="0">
                  <emma:literal>+6×1÷+2</emma:literal>
                </emma:interpretation>
                <emma:interpretation id="interp9" emma:lang="en-US" emma:confidence="0">
                  <emma:literal>+6×1/2+2</emma:literal>
                </emma:interpretation>
              </emma:one-of>
            </emma:emma>
          </inkml:annotationXML>
          <inkml:trace contextRef="#ctx0" brushRef="#br0" timeOffset="3588.897">4300-116 73,'0'0'27,"7"-17"0,-7 17-2,34-16-9,-11 3-3,11 8-4,-2-8-2,5 8-4,-3-4-3,-2 2-7,0 0-15,-2 2-7,-10-6 0,1 2 1,-7-7-2</inkml:trace>
          <inkml:trace contextRef="#ctx0" brushRef="#br0" timeOffset="3386.0461">4369-265 63,'0'0'25,"21"4"0,-21-4-2,20 19-8,-9 4-3,-2 6-3,1 8-3,-4 2-3,1 4-1,-4 0-1,1-2-2,-2-8-4,-2-8-5,0-5-6,0-20-8,-2 16-2,2-16 0,0 0 1</inkml:trace>
          <inkml:trace contextRef="#ctx0" brushRef="#br0" timeOffset="4025.8061">5068-605 56,'0'0'23,"16"-17"2,-16 17-1,0 0-5,0 0-9,-11 23-3,1 0 0,1 11-3,-5 7-1,1 10 0,1 8 0,1 7 0,2-1-1,7 1 0,4-7-1,9-6 0,7-12 0,5-11 0,5-14-1,2-8 0,6-12 0,0-8 1,-6-8-1,-3-7 1,-8-3 0,-5-2-1,-5 0 0,-7 4 1,-7 3-1,-6 5 0,11 20 0,-28-16 0,28 16 0,-34 27 0,14-4 0,2 7 0,2 4 0,2 0-1,3 1-1,4-6-4,11-6-8,5-7-14,-9-16 1,37 0 0,-15-18-1</inkml:trace>
          <inkml:trace contextRef="#ctx0" brushRef="#br0" timeOffset="4571.9426">5805-487 60,'-9'-25'25,"9"25"0,0 0 0,-11 16-5,7 5-8,-8 6-2,3 8-4,-11 5-1,4 4-2,-8 4 0,-1 2-1,0-6-2,0-3 0,7-5-2,2-9-3,9-8-6,7-19-9,0 0-7,0 0 0,28-36-1,-3 8 1</inkml:trace>
          <inkml:trace contextRef="#ctx0" brushRef="#br0" timeOffset="4369.092">5580-477 70,'0'0'26,"25"-3"0,-7 15-2,-4 6-8,4 5-5,3 7-3,4 6-3,4 3-1,-4 4-1,1-2 0,-2-4-2,-5-7-3,-1-3-7,-4-6-13,-14-21-5,0 0 0,0 0-2,0 0 1</inkml:trace>
          <inkml:trace contextRef="#ctx0" brushRef="#br0" timeOffset="9019.0542">5995-1343 40,'0'0'21,"0"0"4,0 0-1,-14 23-1,12-3-8,2 7-3,2 6-2,-1 3-5,3 3-1,-2 0-5,-2-3-5,3-4-8,-1-7-8,-2-25-3,5 16-1,-5-16 0,13-27 2</inkml:trace>
          <inkml:trace contextRef="#ctx0" brushRef="#br0" timeOffset="9331.1322">6221-1455 53,'0'0'24,"0"0"1,0 0 0,7 36-6,-11-6-8,-1 11-4,0 10 1,-8 8-5,2 5 0,-5 6-2,-1-1 0,-1-2-2,0-6-2,2-8-10,4-6-11,1-23-1,9-4 0,2-20-2</inkml:trace>
          <inkml:trace contextRef="#ctx0" brushRef="#br0" timeOffset="9565.1907">6359-1097 70,'31'-6'27,"-5"-4"-1,5 8-1,-12-2-5,-19 4-10,25 6-5,-25-6-2,-5 25-3,-9-8 1,-6 8-2,-7 4 2,-3 1-2,3 4 1,2 1 0,8-1 0,8 0 1,9-6 1,10-5-1,8-7 0,9-8-2,5-7-5,4-6-16,-4-13-4,7 2-1,-7-10-1,1 4 1</inkml:trace>
          <inkml:trace contextRef="#ctx0" brushRef="#br0" timeOffset="10095.7233">7400-870 76,'0'0'27,"0"0"-2,23 34 1,-16 0-14,0 14-4,6 11-1,-8 8-3,4 6-2,-5 2-3,-1-6-2,-1-5-6,-7-10-9,-1-21-8,4-6 0,2-27-1,0 0 1</inkml:trace>
          <inkml:trace contextRef="#ctx0" brushRef="#br0" timeOffset="10298.574">7311-528 90,'20'-18'28,"1"13"1,2-4 0,4-2-17,10 4-4,-1-4-4,1 2-4,-1 2-6,-6-2-11,-7-1-11,2 3-1,-9-8 1,2 5-1</inkml:trace>
          <inkml:trace contextRef="#ctx0" brushRef="#br0" timeOffset="10595.048">7916-948 100,'27'-12'29,"-1"-4"-1,10 5 2,3 0-20,-2 2-3,1 8-3,-8 4-1,-5 10-2,-13 8 0,-12 9-1,-12 13 0,-11 5 0,-11 9 0,-2 3 0,-1 4 0,7-1 0,7-5 0,10-4 1,13-12-1,14-6 1,17-11-1,11-13-2,15-6-6,2-6-21,7-15-1,1 1 1,-8-9 0</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2:15.99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483FF45-CAC0-4C27-911F-1812549F69BE}" emma:medium="tactile" emma:mode="ink">
          <msink:context xmlns:msink="http://schemas.microsoft.com/ink/2010/main" type="inkDrawing" rotatedBoundingBox="1957,12013 12667,11243 12676,11368 1966,12138" semanticType="underline" shapeName="Other">
            <msink:sourceLink direction="with" ref="{ADB5C46D-FC36-496E-976F-A273372E8FE4}"/>
            <msink:sourceLink direction="with" ref="{09463F43-6D3F-4126-8D9A-313B2B39D615}"/>
          </msink:context>
        </emma:interpretation>
      </emma:emma>
    </inkml:annotationXML>
    <inkml:trace contextRef="#ctx0" brushRef="#br0">0 765 16,'16'-14'18,"-1"-8"2,13 8 1,2-4-2,13 8-3,9-1-4,13 4-1,12 0-2,12 1-1,12 5-2,13-3-2,14 4 0,14-2 0,13-1-2,12-1-2,9-1-4,18 1 1,9-5-2,18 0 1,3-5-1,5 0 1,8-2 0,-1-4 3,4 1 1,-1-4 2,-3 1 0,-8 3 1,-2-3-1,-7 3 1,-4 3 0,-3-2-1,-3 2 0,-4 0 0,-4 0 0,-4-4 0,3 3 0,-1-3 1,-3-1-1,-3-2 0,1 1 1,0-1-1,0 0 0,0 3 1,-4 3-1,-3-1 0,0 5-1,0 1 1,-2 5 0,-2-6 0,-2 6 1,-1-3-1,0 3 1,-1-4 0,-3 4-1,-3 0 1,-4 1-1,-7 6 0,-6 2-1,-6-2 0,-10 4 0,-8 1 0,-10-3-1,-11-2-2,-21-6-8,-18-4-19,-16 4-2,-27-6 0,-29 12 1</inkml:trace>
  </inkml:traceGroup>
</inkml:ink>
</file>

<file path=ppt/ink/ink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2:28.01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2806173-7E3D-419B-A6F7-E70B0A15194D}" emma:medium="tactile" emma:mode="ink">
          <msink:context xmlns:msink="http://schemas.microsoft.com/ink/2010/main" type="inkDrawing" rotatedBoundingBox="14654,11055 22670,10831 22676,11027 14659,11251" semanticType="underline" shapeName="Other">
            <msink:sourceLink direction="with" ref="{47A2F01C-E545-46D0-857A-F30B67496955}"/>
          </msink:context>
        </emma:interpretation>
      </emma:emma>
    </inkml:annotationXML>
    <inkml:trace contextRef="#ctx0" brushRef="#br0">0 279 36,'0'0'20,"0"0"2,16 5 0,16-6-2,16 1-3,17 0-3,16 0-1,21 5-3,17 0-3,21 6-3,15 3 0,19 2-2,24-2-1,15-3 1,15-4 0,16-5 0,10-7 1,9-4 0,4-9 1,11 2-1,-4-4 0,3 4-1,-3 0 0,0 4 0,-2-1-1,0 6 0,0 0 0,-3 4 0,-4-1 0,3 4 0,-1-2 0,-2 1 0,-1-7 1,-1 0-1,-9-5-1,-12-6 0,-21-3-2,-29-6-3,-25 5-9,-39-1-17,-39-4-1,-32 7 0,-45-4-1</inkml:trace>
  </inkml:traceGroup>
</inkml:ink>
</file>

<file path=ppt/ink/ink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2:29.91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86A4E2D-A618-4AB3-B89C-5F88EA6687E3}" emma:medium="tactile" emma:mode="ink">
          <msink:context xmlns:msink="http://schemas.microsoft.com/ink/2010/main" type="writingRegion" rotatedBoundingBox="12478,13646 19706,10858 21151,14605 13922,17393"/>
        </emma:interpretation>
      </emma:emma>
    </inkml:annotationXML>
    <inkml:traceGroup>
      <inkml:annotationXML>
        <emma:emma xmlns:emma="http://www.w3.org/2003/04/emma" version="1.0">
          <emma:interpretation id="{ED6944C4-B2F2-4D67-B6AB-B85AA082A21C}" emma:medium="tactile" emma:mode="ink">
            <msink:context xmlns:msink="http://schemas.microsoft.com/ink/2010/main" type="paragraph" rotatedBoundingBox="12478,13646 18520,11315 19064,12726 13021,15056" alignmentLevel="1"/>
          </emma:interpretation>
        </emma:emma>
      </inkml:annotationXML>
      <inkml:traceGroup>
        <inkml:annotationXML>
          <emma:emma xmlns:emma="http://www.w3.org/2003/04/emma" version="1.0">
            <emma:interpretation id="{4ED92CDF-7066-45A2-99C1-49D2244528DB}" emma:medium="tactile" emma:mode="ink">
              <msink:context xmlns:msink="http://schemas.microsoft.com/ink/2010/main" type="line" rotatedBoundingBox="12478,13646 18520,11315 19064,12726 13021,15056"/>
            </emma:interpretation>
          </emma:emma>
        </inkml:annotationXML>
        <inkml:traceGroup>
          <inkml:annotationXML>
            <emma:emma xmlns:emma="http://www.w3.org/2003/04/emma" version="1.0">
              <emma:interpretation id="{0BD7E77A-1187-48DC-81B1-3382507040D4}" emma:medium="tactile" emma:mode="ink">
                <msink:context xmlns:msink="http://schemas.microsoft.com/ink/2010/main" type="inkWord" rotatedBoundingBox="12478,13646 14017,13151 14124,13486 12585,13980">
                  <msink:destinationLink direction="with" ref="{916AF73B-91EE-4A53-9E2C-A24D229660E5}"/>
                </msink:context>
              </emma:interpretation>
              <emma:one-of disjunction-type="recognition" id="oneOf0">
                <emma:interpretation id="interp0" emma:lang="en-US" emma:confidence="0">
                  <emma:literal>+</emma:literal>
                </emma:interpretation>
                <emma:interpretation id="interp1" emma:lang="en-US" emma:confidence="0">
                  <emma:literal>t</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10804 2637 90,'19'6'29,"13"-1"0,2-8 1,12-5-9,4 3-16,0 0-4,0-2-6,-8 3-10,-6 8-14,-15-4 0,-21 0 0,5 16-1</inkml:trace>
          <inkml:trace contextRef="#ctx0" brushRef="#br0" timeOffset="145.9706">10907 2860 93,'14'16'29,"14"2"0,4-17-4,9 1-24,7 4-26,-1-12-2,8-3-1,0-10-2</inkml:trace>
          <inkml:trace contextRef="#ctx0" brushRef="#br0" timeOffset="963.8069">12102 2365 64,'-28'16'29,"28"-16"0,-31 11 1,31-11-3,0 0-9,0 0-5,16 9-3,7-18-3,9 4-3,4-2-2,0-2-5,6 2-8,-4-2-19,-6-6-3,1 5 1,-4-10 0,1-1-1</inkml:trace>
        </inkml:traceGroup>
        <inkml:traceGroup>
          <inkml:annotationXML>
            <emma:emma xmlns:emma="http://www.w3.org/2003/04/emma" version="1.0">
              <emma:interpretation id="{9D977080-36E9-4116-A3D1-C2F2D73CA99B}" emma:medium="tactile" emma:mode="ink">
                <msink:context xmlns:msink="http://schemas.microsoft.com/ink/2010/main" type="inkWord" rotatedBoundingBox="14358,12882 16267,13296 16075,14182 14166,13768">
                  <msink:destinationLink direction="with" ref="{916AF73B-91EE-4A53-9E2C-A24D229660E5}"/>
                </msink:context>
              </emma:interpretation>
              <emma:one-of disjunction-type="recognition" id="oneOf1">
                <emma:interpretation id="interp5" emma:lang="en-US" emma:confidence="1">
                  <emma:literal>7+6</emma:literal>
                </emma:interpretation>
                <emma:interpretation id="interp6" emma:lang="en-US" emma:confidence="0">
                  <emma:literal>++6</emma:literal>
                </emma:interpretation>
                <emma:interpretation id="interp7" emma:lang="en-US" emma:confidence="0">
                  <emma:literal>Its</emma:literal>
                </emma:interpretation>
                <emma:interpretation id="interp8" emma:lang="en-US" emma:confidence="0">
                  <emma:literal>7&gt;+6</emma:literal>
                </emma:interpretation>
                <emma:interpretation id="interp9" emma:lang="en-US" emma:confidence="0">
                  <emma:literal>1+6</emma:literal>
                </emma:interpretation>
              </emma:one-of>
            </emma:emma>
          </inkml:annotationXML>
          <inkml:trace contextRef="#ctx0" brushRef="#br0" timeOffset="1418.7162">12716 2518 125,'3'22'34,"15"-10"1,5-3 0,7-9-25,15 0-4,6-5-7,1-10-9,1 1-22,-1-4-3,-9-1 1,-2-2-1</inkml:trace>
          <inkml:trace contextRef="#ctx0" brushRef="#br0" timeOffset="1241.7516">12641 2075 108,'0'0'29,"41"-16"0,-16 6-1,3-4-20,10 6-3,-5 1-2,5 11-1,-6 7 0,-4 13-1,-8 16-1,-6 8 1,-9 16 0,-3 9-1,-9 10 1,-4 3-1,-5 1 0,-3-7 0,3-6-3,-2-13-5,7-15-16,6-12-6,5-34 0,0 0 0,0 0 0</inkml:trace>
          <inkml:trace contextRef="#ctx0" brushRef="#br0" timeOffset="1847.6302">13603 2550 117,'0'0'33,"0"0"1,29 16-1,1-12-22,0-9-5,13-1-3,0-1-4,-3-7-8,7-2-20,-6 2-5,-6-4 1,3 2 0,-6-4-1</inkml:trace>
          <inkml:trace contextRef="#ctx0" brushRef="#br0" timeOffset="1701.6593">13849 2168 108,'-11'30'29,"-1"13"0,-6 7 0,5 7-21,4 8-2,6 5-5,-1-3-3,8-1-10,-1-5-14,-1-15-4,4-5 0,-8-20 0,2-21 0</inkml:trace>
          <inkml:trace contextRef="#ctx0" brushRef="#br0" timeOffset="2240.5518">14265 2216 70,'0'0'28,"-14"19"0,10 3 0,-5 6-5,-1 10-12,4 17-3,-1 3-3,4 14-1,-1-3 0,6 6 0,5-8-1,7-6-1,6-19 1,6-13-2,6-18 0,7-13 0,1-12-1,-3-13 0,-5-9 0,-7 1 0,-9-1 0,-7 10 1,-13 6-1,4 20 1,-37-4-1,7 19 0,-6 10 0,2 10 0,2 4-3,-2-1-5,11 1-8,4-4-16,3-10 1,7-3 0,9-22-1</inkml:trace>
        </inkml:traceGroup>
        <inkml:traceGroup>
          <inkml:annotationXML>
            <emma:emma xmlns:emma="http://www.w3.org/2003/04/emma" version="1.0">
              <emma:interpretation id="{CD9061E0-57F8-43CC-89F6-1BDD49DC9EC2}" emma:medium="tactile" emma:mode="ink">
                <msink:context xmlns:msink="http://schemas.microsoft.com/ink/2010/main" type="inkWord" rotatedBoundingBox="17392,11811 18541,11368 18851,12174 17703,12617"/>
              </emma:interpretation>
              <emma:one-of disjunction-type="recognition" id="oneOf2">
                <emma:interpretation id="interp10" emma:lang="en-US" emma:confidence="0.5">
                  <emma:literal>7'</emma:literal>
                </emma:interpretation>
                <emma:interpretation id="interp11" emma:lang="en-US" emma:confidence="0">
                  <emma:literal>72</emma:literal>
                </emma:interpretation>
                <emma:interpretation id="interp12" emma:lang="en-US" emma:confidence="0">
                  <emma:literal>7.</emma:literal>
                </emma:interpretation>
                <emma:interpretation id="interp13" emma:lang="en-US" emma:confidence="0">
                  <emma:literal>7°</emma:literal>
                </emma:interpretation>
                <emma:interpretation id="interp14" emma:lang="en-US" emma:confidence="0">
                  <emma:literal>7</emma:literal>
                </emma:interpretation>
              </emma:one-of>
            </emma:emma>
          </inkml:annotationXML>
          <inkml:trace contextRef="#ctx0" brushRef="#br0" timeOffset="-926.8144">15738 853 78,'30'9'26,"-9"-16"0,9 0-1,4-4-14,9-5-1,9 0-4,-1-1-1,4 4-1,-7 4-1,-1 8 0,-8 8 0,-9 10-1,-11 14 0,-11 15 0,-10 11-1,-7 14 0,-7 9-1,-4 7 1,1 2-1,-4-4 0,3-6-2,2-17-3,9-9-4,-3-17-5,8-17-10,4-19-5,0 0 1,0 0-1,-17-37 2</inkml:trace>
          <inkml:trace contextRef="#ctx0" brushRef="#br0" timeOffset="-739.8517">15924 1199 70,'-19'-24'28,"19"24"0,0 0-1,27 8-7,3-1-6,5-7-3,12 1-4,1-6-3,3-4-4,3-2-12,-1-6-17,-7-12 0,0 1 0,-5-13-2</inkml:trace>
          <inkml:trace contextRef="#ctx0" brushRef="#br0" timeOffset="-431.9134">16757 402 82,'41'7'27,"-22"-7"0,8 7 0,-7-2-12,-3 1-9,-1 4-2,-9 10-2,-7 5 0,-8 8 0,-5 12 1,-6 1 0,1 6 1,0-2-1,7-1 2,6-8-2,12-9 1,7-12-3,9-13-5,8-9-6,-1-8-16,-2-14-5,1 1 0,-11-7 0,-8 7-1</inkml:trace>
        </inkml:traceGroup>
      </inkml:traceGroup>
    </inkml:traceGroup>
    <inkml:traceGroup>
      <inkml:annotationXML>
        <emma:emma xmlns:emma="http://www.w3.org/2003/04/emma" version="1.0">
          <emma:interpretation id="{18FD8FB2-C33A-409F-89C3-03F1BCAC7744}" emma:medium="tactile" emma:mode="ink">
            <msink:context xmlns:msink="http://schemas.microsoft.com/ink/2010/main" type="paragraph" rotatedBoundingBox="14819,13616 20732,12919 20950,14768 15037,15465" alignmentLevel="2"/>
          </emma:interpretation>
        </emma:emma>
      </inkml:annotationXML>
      <inkml:traceGroup>
        <inkml:annotationXML>
          <emma:emma xmlns:emma="http://www.w3.org/2003/04/emma" version="1.0">
            <emma:interpretation id="{7F927C21-C531-42E5-A837-B387307A99AA}" emma:medium="tactile" emma:mode="ink">
              <msink:context xmlns:msink="http://schemas.microsoft.com/ink/2010/main" type="inkBullet" rotatedBoundingBox="14921,14482 15414,14424 15487,15043 14994,15101"/>
            </emma:interpretation>
            <emma:one-of disjunction-type="recognition" id="oneOf3">
              <emma:interpretation id="interp15" emma:lang="en-US" emma:confidence="0">
                <emma:literal>•</emma:literal>
              </emma:interpretation>
            </emma:one-of>
          </emma:emma>
        </inkml:annotationXML>
        <inkml:trace contextRef="#ctx0" brushRef="#br0" timeOffset="3240.3518">13267 3475 68,'0'0'28,"-7"41"1,3-14 0,8 3 0,1 7-16,4-5-3,14 2-2,2-7-2,11-4-1,1-9-3,4-10-6,5-4-9,-5-9-17,-5-14-2,-1-2 0,-10-11-1</inkml:trace>
        <inkml:trace contextRef="#ctx0" brushRef="#br0" timeOffset="3442.3114">13669 3424 95,'-4'35'31,"-3"10"2,0 8 0,0 13-10,-2-7-15,7 8-2,-1-3-3,3-2-3,2-6-3,3-12-4,13-3-8,0-18-14,6-16-4,10-9 1,2-15-2,7-6 4</inkml:trace>
      </inkml:traceGroup>
      <inkml:traceGroup>
        <inkml:annotationXML>
          <emma:emma xmlns:emma="http://www.w3.org/2003/04/emma" version="1.0">
            <emma:interpretation id="{3518BD5E-177A-4D79-A2E8-D1912CF478F3}" emma:medium="tactile" emma:mode="ink">
              <msink:context xmlns:msink="http://schemas.microsoft.com/ink/2010/main" type="line" rotatedBoundingBox="15555,13529 20732,12919 20950,14768 15773,15378"/>
            </emma:interpretation>
          </emma:emma>
        </inkml:annotationXML>
        <inkml:traceGroup>
          <inkml:annotationXML>
            <emma:emma xmlns:emma="http://www.w3.org/2003/04/emma" version="1.0">
              <emma:interpretation id="{5B0D1008-B9D6-4207-BFDF-D1047D43F891}" emma:medium="tactile" emma:mode="ink">
                <msink:context xmlns:msink="http://schemas.microsoft.com/ink/2010/main" type="inkWord" rotatedBoundingBox="19404,13075 20732,12919 20950,14768 19622,14925">
                  <msink:destinationLink direction="with" ref="{30D41D0F-88A0-4466-B9AA-C670D2321C92}"/>
                </msink:context>
              </emma:interpretation>
              <emma:one-of disjunction-type="recognition" id="oneOf4">
                <emma:interpretation id="interp16" emma:lang="en-US" emma:confidence="0">
                  <emma:literal>its</emma:literal>
                </emma:interpretation>
                <emma:interpretation id="interp17" emma:lang="en-US" emma:confidence="0">
                  <emma:literal>a = Is</emma:literal>
                </emma:interpretation>
                <emma:interpretation id="interp18" emma:lang="en-US" emma:confidence="0">
                  <emma:literal>a = its.</emma:literal>
                </emma:interpretation>
                <emma:interpretation id="interp19" emma:lang="en-US" emma:confidence="0">
                  <emma:literal>{tin's</emma:literal>
                </emma:interpretation>
                <emma:interpretation id="interp20" emma:lang="en-US" emma:confidence="0">
                  <emma:literal>a = Ir</emma:literal>
                </emma:interpretation>
              </emma:one-of>
            </emma:emma>
          </inkml:annotationXML>
          <inkml:trace contextRef="#ctx0" brushRef="#br0" timeOffset="5063.9868">17828 2878 92,'1'25'31,"24"-9"2,29-13 0,24-3-11,20-11-13,26-3-3,11-4-2,11-1-3,0-1-1,-11 1-1,-12 3-4,-23-2-4,-18 9-12,-26 5-12,-27 3 1,-29 1 0,0 0-1</inkml:trace>
          <inkml:trace contextRef="#ctx0" brushRef="#br0" timeOffset="4583.0832">17886 2367 89,'-1'27'31,"1"-27"0,26 14 1,-1-12-8,5-6-18,10 2-5,0-5-8,0-3-13,-1-8-12,5 4 2,-8-8-1,-1 3-1</inkml:trace>
          <inkml:trace contextRef="#ctx0" brushRef="#br0" timeOffset="5330.9333">18242 3146 91,'-39'50'30,"3"0"2,11 1 0,15 3-18,8-12-3,18 3-2,9-13-3,12-4-2,4-10-3,2-9-5,3-5-12,-5-10-16,-9-12-2,-3-5 1,-8-7-2</inkml:trace>
          <inkml:trace contextRef="#ctx0" brushRef="#br0" timeOffset="5544.8908">18536 3191 88,'-6'33'32,"-4"8"0,-1 13 1,-2 6-8,-3-3-16,6 11-3,-4-4-3,3-4-1,2 2-2,5-10-3,8-4-7,-2-14-18,5-15-6,-7-19 1,28 4 1,-8-16-2</inkml:trace>
          <inkml:trace contextRef="#ctx0" brushRef="#br0" timeOffset="4799.0397">18637 1960 88,'0'26'28,"0"23"2,-9 2 1,2 10-17,2 8-5,-1 2-4,3 4-1,3-6-5,0-7-3,5-8-9,-1-12-17,-4-13 1,5-8-1,-5-21-1</inkml:trace>
          <inkml:trace contextRef="#ctx0" brushRef="#br0" timeOffset="6054.7886">18994 3248 65,'-28'-27'26,"28"27"-1,-41-36 1,18 19-9,-2 6-6,-2 0-4,1 13-1,-1 3 0,6 11-1,3 6-1,7 8 0,6 0-2,10 2 0,4-2-1,9-3 0,7-4 0,5-9-1,0-8-1,1-8 1,-1-5 0,-4-7 0,-2-9 0,-7-1 0,-4-1 1,-3 4 1,-4 3 0,-6 18 1,0 0 0,0 0 0,-9 23 0,4 15 1,-3 10-1,1 9-1,-2 3 1,4 6-1,-2-5-1,3-3-2,3-8-2,-3-13-3,8-5-13,-6-14-14,2-18-2,0 0 1,-14-30 0</inkml:trace>
          <inkml:trace contextRef="#ctx0" brushRef="#br0" timeOffset="3793.2411">14215 3477 73,'0'0'27,"-21"-27"-1,-1 27 1,-6 6-8,-2 4-9,1 12-3,1 1-2,5 7-1,5 0-1,11 2-1,12-5 0,11-4-1,5-9 0,10-7-1,2-10 0,5-8 1,-1-7 0,-1-1 1,-10-1 0,-2 3 0,-7 4 1,-17 13 0,23 4 0,-15 15 0,-5 11-1,-1 15-1,1 3 0,1 5-1,1 1-1,1-8-3,8-2-4,-2-15-13,8-13-12,8-13 1,1-19 0,3-9 0</inkml:trace>
          <inkml:trace contextRef="#ctx0" brushRef="#br0" timeOffset="4111.1773">16044 2725 80,'28'10'29,"-1"-4"0,3 6-1,-2-5-5,-1-1-18,7-1-3,-6-2-4,-1-3-6,0-1-14,-2 4-6,-25-3 0,26 0-1,-26 0 2</inkml:trace>
          <inkml:trace contextRef="#ctx0" brushRef="#br0" timeOffset="4294.141">16173 2824 77,'0'0'31,"8"25"0,-8-25 1,28 27-4,-8-22-17,8 8-3,2-6-6,2-5-5,9 1-7,-3-1-16,2-7-5,7-6-2,-3-7 2,8 0-1</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2:32.71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16AF73B-91EE-4A53-9E2C-A24D229660E5}" emma:medium="tactile" emma:mode="ink">
          <msink:context xmlns:msink="http://schemas.microsoft.com/ink/2010/main" type="inkDrawing" rotatedBoundingBox="13458,14176 16996,14090 16998,14146 13460,14232" semanticType="underline" shapeName="Other">
            <msink:sourceLink direction="with" ref="{9D977080-36E9-4116-A3D1-C2F2D73CA99B}"/>
            <msink:sourceLink direction="with" ref="{0BD7E77A-1187-48DC-81B1-3382507040D4}"/>
          </msink:context>
        </emma:interpretation>
      </emma:emma>
    </inkml:annotationXML>
    <inkml:trace contextRef="#ctx0" brushRef="#br0">0 102 56,'0'0'26,"36"13"3,-9-11 0,19-2-3,18 1-9,19-6-3,33 7-1,21-8-3,30 6-3,20-1-2,23 2-1,10-1-2,13 4 1,6-6-2,3-1 0,-6-4 0,-3-6 0,-12 1-1,-18-3 1,-22 1-2,-26 2 0,-29 3-3,-35 0 0,-31 13-6,-35-4-10,-25 0-13,-30 14-2,-20-4 2,-14 5 0</inkml:trace>
  </inkml:traceGroup>
</inkml:ink>
</file>

<file path=ppt/ink/ink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6:12:36.91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30D41D0F-88A0-4466-B9AA-C670D2321C92}" emma:medium="tactile" emma:mode="ink">
          <msink:context xmlns:msink="http://schemas.microsoft.com/ink/2010/main" type="inkDrawing" rotatedBoundingBox="17524,12654 21521,11916 22094,15021 18097,15758" semanticType="enclosure" shapeName="Other">
            <msink:sourceLink direction="with" ref="{5B0D1008-B9D6-4207-BFDF-D1047D43F891}"/>
          </msink:context>
        </emma:interpretation>
      </emma:emma>
    </inkml:annotationXML>
    <inkml:trace contextRef="#ctx0" brushRef="#br0">1495 723 89,'-4'55'29,"-7"14"-1,1 27 2,-3 23-15,-1 16-8,2 26-2,-8 15-2,2 16-1,-5 2-1,-5-1 0,-3-9 0,1-12 0,-2-19 0,9-18 1,3-23-1,12-21 0,6-21 1,11-21-2,8-20 1,8-17-1,11-15 0,7-10 1,12-8-1,9-4 1,16-3 1,18 3 0,17-2 0,19 6 0,19-1 0,21 6 0,15 2 0,13 3 0,10 2-1,5 6 0,-2 1 0,-1 6-1,-15-1 1,-16 1-1,-23-2 0,-23-1 0,-28-4 1,-29-4-1,-31-8 1,-22-4-1,-27-15 1,-25-14 1,-16-16-1,-10-23 0,-10-20 0,1-19 0,1-20-1,8-12 1,6-17-1,17-10 0,8-8 0,13-8-1,9-4 1,8 0 0,6 12 0,2 15 1,2 23-2,-2 22 2,-4 28-1,-5 28 0,-8 33 0,-8 21 0,-14 15 1,-13 12-1,-16 7 0,-19 5 0,-20 7 0,-21 3 2,-24 3-2,-26 1 0,-21 2 0,-25 0 0,-24 4 0,-19-1 0,-18 1 0,-5-1 0,-7 3 0,3-4 0,13-4 0,16-7-5,28 0-4,21-16-7,37-3-18,22-8-1,30-8 0,27-6 1</inkml:trace>
  </inkml:traceGroup>
</inkml:ink>
</file>

<file path=ppt/ink/ink4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0:58.82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1FA3803-09AE-4096-A40B-38148FCF9C63}" emma:medium="tactile" emma:mode="ink">
          <msink:context xmlns:msink="http://schemas.microsoft.com/ink/2010/main" type="writingRegion" rotatedBoundingBox="3667,8590 18374,8026 18455,10136 3748,10700"/>
        </emma:interpretation>
      </emma:emma>
    </inkml:annotationXML>
    <inkml:traceGroup>
      <inkml:annotationXML>
        <emma:emma xmlns:emma="http://www.w3.org/2003/04/emma" version="1.0">
          <emma:interpretation id="{DF85F1EB-8056-4F93-AC94-C14480935106}" emma:medium="tactile" emma:mode="ink">
            <msink:context xmlns:msink="http://schemas.microsoft.com/ink/2010/main" type="paragraph" rotatedBoundingBox="3667,8590 18374,8026 18455,10136 3748,10700" alignmentLevel="1"/>
          </emma:interpretation>
        </emma:emma>
      </inkml:annotationXML>
      <inkml:traceGroup>
        <inkml:annotationXML>
          <emma:emma xmlns:emma="http://www.w3.org/2003/04/emma" version="1.0">
            <emma:interpretation id="{9F8CC43C-F5AC-42F9-BE18-4882B838FC3C}" emma:medium="tactile" emma:mode="ink">
              <msink:context xmlns:msink="http://schemas.microsoft.com/ink/2010/main" type="line" rotatedBoundingBox="3667,8590 18374,8026 18455,10136 3748,10700"/>
            </emma:interpretation>
          </emma:emma>
        </inkml:annotationXML>
        <inkml:traceGroup>
          <inkml:annotationXML>
            <emma:emma xmlns:emma="http://www.w3.org/2003/04/emma" version="1.0">
              <emma:interpretation id="{A16F1AC5-B250-4B86-B52D-4709C44D4B37}" emma:medium="tactile" emma:mode="ink">
                <msink:context xmlns:msink="http://schemas.microsoft.com/ink/2010/main" type="inkWord" rotatedBoundingBox="3431,9102 5099,8428 5502,9425 3834,10099"/>
              </emma:interpretation>
              <emma:one-of disjunction-type="recognition" id="oneOf0">
                <emma:interpretation id="interp0" emma:lang="en-US" emma:confidence="0">
                  <emma:literal>281-4 g</emma:literal>
                </emma:interpretation>
                <emma:interpretation id="interp1" emma:lang="en-US" emma:confidence="0">
                  <emma:literal>21-4 g</emma:literal>
                </emma:interpretation>
                <emma:interpretation id="interp2" emma:lang="en-US" emma:confidence="0">
                  <emma:literal>2-4 g</emma:literal>
                </emma:interpretation>
                <emma:interpretation id="interp3" emma:lang="en-US" emma:confidence="0">
                  <emma:literal>21-4 g,</emma:literal>
                </emma:interpretation>
                <emma:interpretation id="interp4" emma:lang="en-US" emma:confidence="0">
                  <emma:literal>21-4 g'</emma:literal>
                </emma:interpretation>
              </emma:one-of>
            </emma:emma>
          </inkml:annotationXML>
          <inkml:trace contextRef="#ctx0" brushRef="#br0">9 88 34,'-16'5'20,"16"-5"1,0 0 1,28-23-9,-1 7-1,3-2-2,10 2-1,-1 6-2,0 1-1,-2 7-2,-3 14-2,-13 4 0,-8 16-1,-10 11 1,-8 9-1,-11 6 0,-9 15-1,-9 6 1,-1 2 1,-6 1-1,3-2 0,3-5 0,5-9 1,8-11 0,12-12 0,8-13 1,9-12-1,11-11 0,7-9 1,5-7-2,5-3 1,5-4-1,-1-2-3,3 2-6,-1-2-12,-3 0-8,3 6-1,-4-8-1,2 4 1</inkml:trace>
          <inkml:trace contextRef="#ctx0" brushRef="#br0" timeOffset="514.8228">1178 95 32,'-31'-32'17,"15"21"1,-10-6 0,4 8-4,-3-2-4,1 7-1,0 1-2,0 6 0,2 6-1,3 2-1,3 7-1,16-18 0,-25 37-1,18-14 1,7 8-1,3 1 1,4 3-1,4 8 1,3 7 0,0 3-1,1 4 0,-3 3-1,-1-1 1,-4 0-2,-2-4 1,-5-7-1,0-7 0,-3-6-2,-3-8-1,1-6-5,5-21-5,-20 24-10,20-24-6,-23 3 0,23-3-2,-28-16 3</inkml:trace>
          <inkml:trace contextRef="#ctx0" brushRef="#br0" timeOffset="764.4343">783 607 53,'0'0'24,"0"0"2,0 0-2,-2-16-7,18 16-2,4-5-1,8 1-5,0-6-1,8-1-2,-4-3-2,4 1-1,1-3-1,-3 0-2,0 0-3,-4-1-4,4 4-8,-6-3-10,-1-3-5,1 1 0,-6-7-1,1 0 2</inkml:trace>
          <inkml:trace contextRef="#ctx0" brushRef="#br0" timeOffset="1076.4483">1444-168 37,'0'0'24,"0"0"2,0 0-1,0 0-2,16 2-8,-16-2-2,29 16-3,-10-4-2,-1-1-3,0 7 0,-5-1-2,1 10-1,-9 0 1,0 5-2,-5-2 1,-1 2-2,-1 0-3,-3-7-6,5-2-14,0-23-6,0 18 0,0-18-2,0 0 1</inkml:trace>
        </inkml:traceGroup>
        <inkml:traceGroup>
          <inkml:annotationXML>
            <emma:emma xmlns:emma="http://www.w3.org/2003/04/emma" version="1.0">
              <emma:interpretation id="{BFEDAB53-61CA-433B-A8E3-107E1F151E66}" emma:medium="tactile" emma:mode="ink">
                <msink:context xmlns:msink="http://schemas.microsoft.com/ink/2010/main" type="inkWord" rotatedBoundingBox="5939,8661 8693,8556 8768,10507 6014,10613"/>
              </emma:interpretation>
            </emma:emma>
          </inkml:annotationXML>
          <inkml:trace contextRef="#ctx0" brushRef="#br0" timeOffset="1606.8718">2259 330 36,'0'0'23,"0"0"4,0 0-1,0 0-3,0 0-7,0 0-1,30-16-2,-1 16-5,3-7-2,7 1-1,0-4-2,0-1-1,0-1-1,-3 1-2,-1 4-5,-8-2-10,-4 5-14,0 8 1,-7-4-1,2 5-1</inkml:trace>
          <inkml:trace contextRef="#ctx0" brushRef="#br0" timeOffset="2059.2923">3332-45 39,'0'0'21,"-6"19"0,6-19 1,-17 30-7,9-5-5,0 2-2,2 7-1,-3 0-3,6 5-1,1-4-2,2-3 1,4-3 0,4-4-1,7-6 1,2-8 1,8-8-1,6-4 0,1-6 0,1-2 1,1-2-1,0-2-1,-2 1-2,-4 1-6,-1 1-8,-4 3-9,-7-4-2,4 2 0,-10-7 0</inkml:trace>
          <inkml:trace contextRef="#ctx0" brushRef="#br0" timeOffset="2340.105">3677-184 27,'0'0'20,"0"0"2,-16 18 3,17 14-4,1 10-4,2 10-3,3 17-1,-2 11-1,2 15-4,-5 8-2,0 5-1,-6-5-2,3-5 0,-3-9-1,2-11-1,4-15-3,-2-15-4,9-15-10,0-13-13,-9-20 1,32-2-2,-13-19 0</inkml:trace>
          <inkml:trace contextRef="#ctx0" brushRef="#br0" timeOffset="2964.133">4395 461 34,'0'0'21,"0"16"2,-16-23 0,16 7-4,-32 0-5,13 0-3,1 9-3,-3 7-1,3 11-2,0 7 0,7 8-2,2 5 1,8 4-1,4-3 0,10-3 0,4-10 0,7-10-1,4-12 0,4-12 0,0-9 0,0-10-1,0-7 0,-3-9-1,-5-3 1,-2-4-1,-8-2 1,-1 4-1,-8 3 0,-2 8 0,-4 7 0,1 21 0,0 0 0,0 0 0,-11 41 0,15-1 1,4 17-2,8 9 2,6 9 0,3 7 0,0 0 0,1 3 0,-3 0 1,-5-1 0,-9-6 1,-5-8-1,-15-8 1,-5-5-1,-9-13 1,-3-8 0,-8-17-1,-3-13 0,-2-15-1,2-13 0,1-11 0,6-10-1,4-3 0,5-6-1,9 2-1,5 0-2,11 8-2,1-1-5,11 8-11,6-5-12,-1-1 2,8 1 0,0-8 0</inkml:trace>
          <inkml:trace contextRef="#ctx0" brushRef="#br0" timeOffset="3338.5497">4838-362 41,'32'-2'22,"-16"9"3,7 11-2,-5 3-2,2 8-6,-1 5-1,-6-1-2,-1 5-4,-6-3-1,-3-1-3,-3 0 0,-2-4-3,1-1-3,-5-8-6,3-1-16,3-1-4,0-19-1,-11 27-1,11-27 1</inkml:trace>
        </inkml:traceGroup>
        <inkml:traceGroup>
          <inkml:annotationXML>
            <emma:emma xmlns:emma="http://www.w3.org/2003/04/emma" version="1.0">
              <emma:interpretation id="{CE090ADB-5CD8-4F99-8598-533E0E3CCD2F}" emma:medium="tactile" emma:mode="ink">
                <msink:context xmlns:msink="http://schemas.microsoft.com/ink/2010/main" type="inkWord" rotatedBoundingBox="9949,8473 14096,8402 14119,9704 9972,9775"/>
              </emma:interpretation>
              <emma:one-of disjunction-type="recognition" id="oneOf1">
                <emma:interpretation id="interp5" emma:lang="en-US" emma:confidence="0">
                  <emma:literal>=26-17-4l</emma:literal>
                </emma:interpretation>
                <emma:interpretation id="interp6" emma:lang="en-US" emma:confidence="0">
                  <emma:literal>= 2617-41</emma:literal>
                </emma:interpretation>
                <emma:interpretation id="interp7" emma:lang="en-US" emma:confidence="0">
                  <emma:literal>= 2617-46</emma:literal>
                </emma:interpretation>
                <emma:interpretation id="interp8" emma:lang="en-US" emma:confidence="0">
                  <emma:literal>--26-17-41</emma:literal>
                </emma:interpretation>
                <emma:interpretation id="interp9" emma:lang="en-US" emma:confidence="0">
                  <emma:literal>= 26-17-46</emma:literal>
                </emma:interpretation>
              </emma:one-of>
            </emma:emma>
          </inkml:annotationXML>
          <inkml:trace contextRef="#ctx0" brushRef="#br0" timeOffset="5085.8282">7700-124 52,'25'-18'23,"-2"-10"2,13 7 0,-1-4-6,8 3-8,5 10-1,0 5-2,0 9-3,-2 7-1,1 7-2,-8 7 0,-4 7 0,-6 9-1,-10 2-1,-8 3 2,-7 4-1,-12 0 1,-9 4-1,-15 3 1,-9 2-1,-9 0 1,-3 2 0,-4-1-1,0 1 0,3-2 0,6-2 0,13-5 0,8-4 0,11-8 1,11-5 1,10-6-1,13-7 1,7-10 0,12-4-1,9-10 0,10-3 0,0-5 0,7-4-2,-3 0 0,-5-2-4,0 7-6,-7 6-20,-7 1-2,-3 11 0,-8 2 0</inkml:trace>
          <inkml:trace contextRef="#ctx0" brushRef="#br0" timeOffset="6271.4812">9116-501 31,'0'0'20,"-34"22"2,13 6 1,-13 6-1,2 16-4,-3 8-5,-1 15-2,4 16-1,0 5-3,7 15-1,2-1 0,5 4-1,4-5-1,7-4 0,5-14 0,11-10-1,5-19 0,9-15-1,7-17 0,10-14-2,6-10-3,4-15-3,1-3-10,1-9-14,-8-9 0,1-4-1,-13-7 0</inkml:trace>
          <inkml:trace contextRef="#ctx0" brushRef="#br0" timeOffset="6505.4916">9177 335 73,'19'-21'27,"1"19"1,-3-3-2,7-4-12,4 5-1,2-6-5,6 1-3,-2-4-4,-2-3-4,1 0-7,-2-2-11,-5-6-7,6 0 1,-9-6-2,4 4 2</inkml:trace>
          <inkml:trace contextRef="#ctx0" brushRef="#br0" timeOffset="6739.5024">9785-234 47,'0'0'23,"16"-14"2,-16 14-2,11 34-2,-8-4-6,2 12-1,-1 5-1,3 13-4,-5 4-2,3 9-1,-5-2-2,4 6-1,-2-10-1,-1-6 0,1-6-3,0-11-1,5-8-5,-5-20-7,-2-16-15,19-3-1,-12-24 0,6-7-1</inkml:trace>
          <inkml:trace contextRef="#ctx0" brushRef="#br0" timeOffset="7067.1171">9998-465 60,'0'0'26,"0"0"-1,0 0 1,23 10-7,-1 8-7,8 11-2,4 1-3,8 13-1,3 5-3,3 7-1,-7 3 0,-2 7 0,-5 0-1,-9 6-1,-9 4 2,-7 3-1,-9 2 0,-8 1 0,-4-5-3,-4-3-2,0-4-5,-2-10-8,4-13-13,9-7 1,1-19 0,4-20-1</inkml:trace>
          <inkml:trace contextRef="#ctx0" brushRef="#br0" timeOffset="4290.1925">6256 79 49,'0'0'24,"27"5"2,-10-8 0,14-1-6,2 1-9,5-4 1,6 1-3,2-3-5,4-1-2,-2 1-4,0-4-3,-3 4-10,-3 2-9,-10-5-2,-1 8 0,-31 4-1</inkml:trace>
          <inkml:trace contextRef="#ctx0" brushRef="#br0" timeOffset="4524.2029">6489 250 75,'18'23'28,"1"-9"0,15 0 1,2-5-15,5-7-4,10 0-1,-1-4-5,1-3-4,5-1-7,-7-1-10,3-3-12,1 8 0,-8-7 0,3 5 0</inkml:trace>
        </inkml:traceGroup>
        <inkml:traceGroup>
          <inkml:annotationXML>
            <emma:emma xmlns:emma="http://www.w3.org/2003/04/emma" version="1.0">
              <emma:interpretation id="{3DAAC00F-5847-471D-99CC-2FB9ADAE68DE}" emma:medium="tactile" emma:mode="ink">
                <msink:context xmlns:msink="http://schemas.microsoft.com/ink/2010/main" type="inkWord" rotatedBoundingBox="14566,8172 18374,8026 18434,9584 14625,9730"/>
              </emma:interpretation>
            </emma:emma>
          </inkml:annotationXML>
          <inkml:trace contextRef="#ctx0" brushRef="#br0" timeOffset="7410.3325">10898 154 95,'0'0'30,"0"0"1,25 12 0,-9-19-21,14 2-1,2-8-2,6 3-3,-1-6-2,1 0-3,-1 3-4,-7-3-6,-1 4-15,-6 6-6,-23 6 1,26-1-1,-26 1 1</inkml:trace>
          <inkml:trace contextRef="#ctx0" brushRef="#br0" timeOffset="7909.5549">11628-275 45,'0'0'21,"0"0"3,0 0-1,3 18-3,-3-18-8,-5 30-1,-1-9-2,5 10 0,-8 1-2,3 7 0,-2-2-1,0 2-2,1-5 2,4 0-2,1-6 0,7-3 0,1-9-1,-6-16 0,30 22 0,-9-15 0,1-7-1,4-2 0,1-3 0,1-1-1,1-3 1,-1 4-1,-1 2 0,0 3 0,-4 1-1,-2 6 1,-1 4-1,-1 3 0,-3 1 0,-16-15 0,25 28-1,-25-28-2,20 18-3,-20-18-5,0 0-10,16-11-13,-14-5 1,1-5 0,-1-6 0</inkml:trace>
          <inkml:trace contextRef="#ctx0" brushRef="#br0" timeOffset="8237.1694">12090-376 67,'0'0'28,"0"0"0,0 0-2,-5 30-9,8 0-1,-3-1-4,6 15-2,-5 2-3,5 13-1,-5 2-1,5 8-1,-4 4 0,-2 9-1,-4 1 0,0 4-1,-1-5-1,-2-4 1,0-8-2,2-11 1,-3-13-1,3-14 0,5-32-1,0 0-1,0 0-2,4-32-2,8 2-5,-3-17-6,7-2-13,2-3-4,0-5 1,3 4 1,-3-4 2</inkml:trace>
          <inkml:trace contextRef="#ctx0" brushRef="#br0" timeOffset="8658.3882">12839-828 50,'0'0'27,"-5"18"2,-4 7 0,-4 7-3,-3 7-9,0 12-3,-5 6-3,1 14-3,-6 4-1,4 12-1,-4 6-1,4 12-1,1 1 1,8 8-2,6-5 1,13-3-1,8-8 0,11-11-1,7-14 0,9-12-2,5-17 0,2-15 0,-2-8 0,4-10 0,-4-6 0,-5-3 0,-7 0 0,-4-4-2,-3 5-3,-11-4-8,2 6-22,-18-5-2,5 23 2,-5-23 0</inkml:trace>
          <inkml:trace contextRef="#ctx0" brushRef="#br0" timeOffset="10951.6914">13204-8 39,'-13'19'21,"13"-19"2,0 0 1,18-24-3,0 0-11,8-2 0,5-3-4,4 4-2,1 0-4,-1 8-7,-3 4-10,-1 11-6,-10 2-1,0 11-1,-21-11 1</inkml:trace>
          <inkml:trace contextRef="#ctx0" brushRef="#br0" timeOffset="11466.5145">13750-483 46,'0'0'21,"17"-16"3,-17 16-3,25-14-8,-5 7-1,3 1-4,4 3-2,-1 1-1,3 4-3,-4 3 0,-2 2-1,-4 9 0,-6 2-1,-6 7 1,-5 3 0,-6 10-1,-7 1 0,-3 9 1,-5 3-1,-10 8 1,1 5-1,-1 4 0,-3-1 0,2 1 1,3-2-1,8-8 3,5-4-2,10-15 0,11-11 1,7-12 0,11-8 1,7-16-1,6-2 0,1-10 0,2-3-3,-2-4-4,-2-1-6,-5-2-12,2 5-3,-11-5-1,2 5 0,-11-11 0</inkml:trace>
          <inkml:trace contextRef="#ctx0" brushRef="#br0" timeOffset="11794.1292">14260-709 49,'4'-30'23,"-6"1"2,9 13 1,-7 16-10,16-3-2,2 19-3,5 11-2,9 13-2,0 12-2,11 12-1,-1 7-1,5 9-1,-3 0 0,0 6 0,-8-3-1,-7-1 0,-8-4 0,-9-3 0,-12-4 1,-7-3-2,-7-2-1,-11-8-4,-3-1-13,-1-5-11,-12-13 1,-1-4-1,-12-15-1</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1.147"/>
    </inkml:context>
    <inkml:brush xml:id="br0">
      <inkml:brushProperty name="width" value="0.04667" units="cm"/>
      <inkml:brushProperty name="height" value="0.04667" units="cm"/>
      <inkml:brushProperty name="fitToCurve" value="1"/>
    </inkml:brush>
  </inkml:definitions>
  <inkml:trace contextRef="#ctx0" brushRef="#br0">0 138 69,'20'-9'24,"1"-5"0,15 4 0,3-8-11,11 0-4,10 0 0,12 2-4,2 4-1,-3 3-2,-1 2-3,-6 5-7,-9 5-10,-12 3-6,-8 8-2,-35-14 0,18 34 1</inkml:trace>
</inkml:ink>
</file>

<file path=ppt/ink/ink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1.365"/>
    </inkml:context>
    <inkml:brush xml:id="br0">
      <inkml:brushProperty name="width" value="0.04667" units="cm"/>
      <inkml:brushProperty name="height" value="0.04667" units="cm"/>
      <inkml:brushProperty name="fitToCurve" value="1"/>
    </inkml:brush>
  </inkml:definitions>
  <inkml:trace contextRef="#ctx0" brushRef="#br0">0 160 69,'0'0'27,"29"25"-2,-1-30 1,10-10-14,13-4 0,10-8-5,6-1-6,10 1-12,6 6-13,-1-2-1,11 12-1,-8 2-2</inkml:trace>
</inkml:ink>
</file>

<file path=ppt/ink/ink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1.537"/>
    </inkml:context>
    <inkml:brush xml:id="br0">
      <inkml:brushProperty name="width" value="0.04667" units="cm"/>
      <inkml:brushProperty name="height" value="0.04667" units="cm"/>
      <inkml:brushProperty name="fitToCurve" value="1"/>
    </inkml:brush>
  </inkml:definitions>
  <inkml:trace contextRef="#ctx0" brushRef="#br0">0 7 75,'45'7'26,"-4"-7"-2,9 5 1,-6 1-17,4-5-2,4 1-4,-2-4-11,-1 2-13,-8-9-2,4 6 0,-12-11-2</inkml:trace>
</inkml:ink>
</file>

<file path=ppt/ink/ink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1.911"/>
    </inkml:context>
    <inkml:brush xml:id="br0">
      <inkml:brushProperty name="width" value="0.04667" units="cm"/>
      <inkml:brushProperty name="height" value="0.04667" units="cm"/>
      <inkml:brushProperty name="fitToCurve" value="1"/>
    </inkml:brush>
  </inkml:definitions>
  <inkml:trace contextRef="#ctx0" brushRef="#br0">0 75 52,'23'-12'22,"-7"-10"0,13 10 1,-6-1-7,5 3-7,2 6-3,2 4-2,-5 5-1,-6 11-2,-5 9 1,-9 6-1,-7 8 0,-8 7 1,-8 9 0,-8 9 0,1 2 2,-3 0 1,3 0-1,1-4 1,8-5 0,5-11 0,11-7-1,7-14 0,9-7-1,6-13-1,7-8-3,6-5-6,4-9-15,2-5-7,10 1 0,-5-11 0,7 2-2</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5:33.17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972E284-74FA-4B6E-8386-3A34134365A0}" emma:medium="tactile" emma:mode="ink">
          <msink:context xmlns:msink="http://schemas.microsoft.com/ink/2010/main" type="writingRegion" rotatedBoundingBox="5207,9417 18381,9167 18416,11050 5243,11300">
            <msink:destinationLink direction="with" ref="{C54526B4-AC02-4142-ADF2-7F3EF356E47C}"/>
          </msink:context>
        </emma:interpretation>
      </emma:emma>
    </inkml:annotationXML>
    <inkml:traceGroup>
      <inkml:annotationXML>
        <emma:emma xmlns:emma="http://www.w3.org/2003/04/emma" version="1.0">
          <emma:interpretation id="{AE929973-C539-46F6-B172-69A60B6A7518}" emma:medium="tactile" emma:mode="ink">
            <msink:context xmlns:msink="http://schemas.microsoft.com/ink/2010/main" type="paragraph" rotatedBoundingBox="5207,9417 18381,9167 18416,11050 5243,11300" alignmentLevel="1"/>
          </emma:interpretation>
        </emma:emma>
      </inkml:annotationXML>
      <inkml:traceGroup>
        <inkml:annotationXML>
          <emma:emma xmlns:emma="http://www.w3.org/2003/04/emma" version="1.0">
            <emma:interpretation id="{6C809786-1153-4656-B997-604659EEA1B8}" emma:medium="tactile" emma:mode="ink">
              <msink:context xmlns:msink="http://schemas.microsoft.com/ink/2010/main" type="line" rotatedBoundingBox="5207,9417 18381,9167 18416,11050 5243,11300"/>
            </emma:interpretation>
          </emma:emma>
        </inkml:annotationXML>
        <inkml:traceGroup>
          <inkml:annotationXML>
            <emma:emma xmlns:emma="http://www.w3.org/2003/04/emma" version="1.0">
              <emma:interpretation id="{A556CB1F-789B-4F97-956D-A1E82105F704}" emma:medium="tactile" emma:mode="ink">
                <msink:context xmlns:msink="http://schemas.microsoft.com/ink/2010/main" type="inkWord" rotatedBoundingBox="4925,9768 6646,9220 7049,10486 5328,11035"/>
              </emma:interpretation>
              <emma:one-of disjunction-type="recognition" id="oneOf0">
                <emma:interpretation id="interp0" emma:lang="en-US" emma:confidence="0">
                  <emma:literal>4=-3×-4+35×-2</emma:literal>
                </emma:interpretation>
                <emma:interpretation id="interp1" emma:lang="en-US" emma:confidence="0">
                  <emma:literal>1=-3×-4+35×-2</emma:literal>
                </emma:interpretation>
                <emma:interpretation id="interp2" emma:lang="en-US" emma:confidence="0">
                  <emma:literal>4=-3×-4+35×22</emma:literal>
                </emma:interpretation>
                <emma:interpretation id="interp3" emma:lang="en-US" emma:confidence="0">
                  <emma:literal>41=-3×-4+35×-2</emma:literal>
                </emma:interpretation>
                <emma:interpretation id="interp4" emma:lang="en-US" emma:confidence="0">
                  <emma:literal>1=-3×-4+35×22</emma:literal>
                </emma:interpretation>
              </emma:one-of>
            </emma:emma>
          </inkml:annotationXML>
          <inkml:trace contextRef="#ctx0" brushRef="#br0">-111 105 78,'0'0'30,"25"20"-2,-18-2 1,7 8-15,6 20-6,1 8-2,4 12-3,0 1-2,-2-3-5,4 0-8,-6-9-15,-9-23-1,4-10-1,-16-22 0</inkml:trace>
          <inkml:trace contextRef="#ctx0" brushRef="#br0" timeOffset="280.8702">284 0 67,'1'32'27,"-8"-1"0,4 15-1,-6 12-10,-2 14-5,1 15-3,-6 9-3,-6 12-1,-4 1-1,-5 3-2,-3-4 0,1-6-1,2-13 0,5-16-1,10-18-4,5-20-5,13-19-15,-2-16-2,30-32 0,0-9-2,1-21 1</inkml:trace>
          <inkml:trace contextRef="#ctx0" brushRef="#br0" timeOffset="592.948">751-405 64,'0'0'27,"16"26"-1,-10-10 1,3 11-10,-2 7-6,-4 3-4,3 6-2,-8 0-3,0 1-1,-1-3-3,-3-5-7,3-8-13,5 2-6,-6-10 1,9-1-2,-5-19 2</inkml:trace>
          <inkml:trace contextRef="#ctx0" brushRef="#br0" timeOffset="936.234">1203 239 56,'0'0'26,"20"-16"2,-20 16 0,23-2-5,-5 0-9,7 4-5,5-4-3,7 2-3,1-4-1,1 1-1,-2-1-2,-5-1-2,-3 3-7,-8-1-10,-21 3-8,0 0 1,0 0-2,0 0 1</inkml:trace>
          <inkml:trace contextRef="#ctx0" brushRef="#br0" timeOffset="1170.2925">1267 400 72,'-5'16'30,"5"-16"0,0 25 1,0-25-3,28 13-16,6-8-4,2-5-3,5 2-1,0-6-2,0 1-1,-6-3-2,-5-1-4,1 4-6,-14-3-17,-17 6-4,24-17 1,-24 17-2,10-23 3</inkml:trace>
        </inkml:traceGroup>
        <inkml:traceGroup>
          <inkml:annotationXML>
            <emma:emma xmlns:emma="http://www.w3.org/2003/04/emma" version="1.0">
              <emma:interpretation id="{C0B56DC2-B76E-47F1-B7F8-D22B47D7B4AB}" emma:medium="tactile" emma:mode="ink">
                <msink:context xmlns:msink="http://schemas.microsoft.com/ink/2010/main" type="inkWord" rotatedBoundingBox="7643,9453 10341,9402 10363,10578 7665,10629"/>
              </emma:interpretation>
            </emma:emma>
          </inkml:annotationXML>
          <inkml:trace contextRef="#ctx0" brushRef="#br0" timeOffset="2090.9225">2345 290 68,'0'0'27,"-18"-12"0,18 12-1,0 0-9,0 0-2,34-16-4,-9 10-4,7 5-1,2-1-4,2 0-4,1 4-9,-3 1-18,-6-3 0,1 4 0,-12-8-2</inkml:trace>
          <inkml:trace contextRef="#ctx0" brushRef="#br0" timeOffset="2603.0507">2973 2 72,'29'-20'27,"6"6"0,-1-7 0,7 3-15,2 7-2,-3 4-5,1 6-1,-9 8-3,-5 5-1,-11 8-2,-14 6 0,-13 8 0,-10 3-1,-11 3 1,-9-1 0,-2 0 1,-1-2 0,3-5 1,7-5 1,9-7-1,25-20 1,-18 19 1,18-19-1,25 4 1,2-4 0,7 3 0,5 4-1,0 4 0,4 7 0,-2 5 0,-6 4-1,-3 3 1,-9 4-1,-7-2 1,-9 0 0,-8-2 0,-12-2 1,-12-3 0,-7-2 0,-12-7 0,-8-1 0,-3-8 0,0-9-2,2-3 0,1-6-2,11-2-3,4-6-9,12-2-13,25 21-1,-22-32 0,22 32-1</inkml:trace>
          <inkml:trace contextRef="#ctx0" brushRef="#br0" timeOffset="2903.1257">3718 310 61,'16'19'26,"13"15"0,-6 2 0,4 8-4,5 8-9,-4 1-4,2 2-4,-5-3-3,0-8-3,-5-5-8,-4-7-16,-16-32-1,18 22-1,-18-22-1,3-22 1</inkml:trace>
          <inkml:trace contextRef="#ctx0" brushRef="#br0" timeOffset="3183.1957">4072 304 74,'-12'16'28,"1"8"0,-7 0 0,-1 14-2,-6 6-17,-7 4-3,0 7-1,-4 1-3,4-5 0,2-3-3,2-10-2,8-8-4,4-12-12,16-18-11,0 0 2,5-20-1,13-5 0</inkml:trace>
          <inkml:trace contextRef="#ctx0" brushRef="#br0" timeOffset="3434.4585">4264-87 87,'0'0'28,"0"0"1,0 0 0,8 16-16,-8-16-5,37 4-3,-12-6-1,5 0-3,0 0-4,-3-5-9,-2-2-17,2 2 0,-10-5 0,3 1-1</inkml:trace>
          <inkml:trace contextRef="#ctx0" brushRef="#br0" timeOffset="3715.3287">4730-286 66,'-5'30'26,"-4"-14"-1,7 7 0,-6 0-5,0-1-10,5 3-4,1-4-1,6 0 0,1-3-1,6-2 0,-11-16-1,33 21 0,-8-15-1,6-1 0,-1-3-1,0-2-2,4 0-3,-6-5-8,-3-4-17,0 2 0,-25 7 0,29-27-1</inkml:trace>
          <inkml:trace contextRef="#ctx0" brushRef="#br0" timeOffset="3949.3872">5013-404 88,'0'0'28,"-16"27"0,7 3-1,0 6-13,4 12-4,-4 4-4,6 3-1,-4 0-2,1 4-1,-1-4-1,4-7-2,-1-6-6,4-6-18,0-15-5,7-3 1,-7-18 0,21 5-1</inkml:trace>
        </inkml:traceGroup>
        <inkml:traceGroup>
          <inkml:annotationXML>
            <emma:emma xmlns:emma="http://www.w3.org/2003/04/emma" version="1.0">
              <emma:interpretation id="{BC87666A-8645-48CC-84A2-D2953D36DCD9}" emma:medium="tactile" emma:mode="ink">
                <msink:context xmlns:msink="http://schemas.microsoft.com/ink/2010/main" type="inkWord" rotatedBoundingBox="10917,9508 14303,9444 14335,11128 10949,11192"/>
              </emma:interpretation>
            </emma:emma>
          </inkml:annotationXML>
          <inkml:trace contextRef="#ctx0" brushRef="#br0" timeOffset="4745.1861">5607 626 92,'0'0'29,"0"0"0,34-19 2,-7 12-15,5-6-6,12 3-3,-1-1-3,7 0-2,-2 4-4,-2-4-7,2 1-12,-2 3-10,-3-8 1,0 1 0,-1-9-1</inkml:trace>
          <inkml:trace contextRef="#ctx0" brushRef="#br0" timeOffset="4542.3352">5759 379 75,'0'0'28,"7"20"0,-9-1-1,4 15-3,1 14-14,-5 7-4,4 11-2,-2 3-1,2-1-2,3-2-2,-1-13-2,5-8-7,-2-13-12,-7-32-7,14 16 1,-14-16 0,4-31-1</inkml:trace>
          <inkml:trace contextRef="#ctx0" brushRef="#br0" timeOffset="5447.3616">6561 687 82,'16'19'30,"9"-10"-1,23 2 1,10-9-4,19-4-18,15 0-2,6-1-3,4-1-2,-3 1-3,-12-1-3,-10 4-5,-18-2-11,-20 0-10,-9 6 2,-30-4 0,18 7 0</inkml:trace>
          <inkml:trace contextRef="#ctx0" brushRef="#br0" timeOffset="5197.6992">6803-2 89,'39'-8'26,"-2"-8"1,4 8-2,-2 3-16,-5 3-3,-2 4-3,-11 7-2,-21-9-1,15 37 0,-26-10 1,-9 3-1,-6 2 0,-3-1 0,-5-3 1,6-3-1,3-6 1,9-8-1,16-11 1,0 0-1,0 0 1,27 5 0,-1-6 0,5 2 0,2 3 0,3 3-1,0 4 1,-6 3 0,-2 2-1,-8 0 1,-6 2-1,-9-2 1,-8 2-1,-13-2 0,-11-2-1,-7 2-1,-8-4-7,1-1-13,2 3-4,-8-7-2,10 4 0,1-7 2</inkml:trace>
          <inkml:trace contextRef="#ctx0" brushRef="#br0" timeOffset="5775.0432">7021 1011 79,'-21'16'27,"12"7"0,2-7 1,11 3-5,10 3-14,4-5-3,10 5-2,-1-1-2,5 4 1,-5-4-2,-4 4 0,-7-2 0,-9 0 0,-11-1-1,-12-3 0,-9-3 1,-9-3-2,-3-8-1,-2-5-1,7-5-6,-4-9-8,8-8-13,12 1 2,2-9-2,14 3 1</inkml:trace>
          <inkml:trace contextRef="#ctx0" brushRef="#br0" timeOffset="5962.2902">7082 932 105,'0'0'30,"27"6"0,-11-5 1,3-4-19,10 3-6,-1-4-5,1-5-7,3-5-18,-2 2-7,-5-8 2,1 1-2,-4-8 0</inkml:trace>
          <inkml:trace contextRef="#ctx0" brushRef="#br0" timeOffset="6305.5761">7745 374 70,'0'0'28,"32"41"-1,-10-11 1,4 9-3,6 9-12,2 2-5,7 9-1,-5-6-3,3 0-1,-7-8-2,-2-8-2,-3-7-4,-8-12-8,-19-18-11,27 11-7,-27-11 3,11-20-3,-11-3 3</inkml:trace>
          <inkml:trace contextRef="#ctx0" brushRef="#br0" timeOffset="6570.8424">8137 411 69,'0'0'28,"-20"14"-1,4 1 1,4 9-4,-3 10-12,-4 4-3,1 10-3,-7 0-1,-1 5-2,-3-1-1,2-6-2,4-5-1,5-9-1,8-11-4,10-21-6,0 0-10,0 0-7,18-21 0,5-8 0,2-12 1</inkml:trace>
          <inkml:trace contextRef="#ctx0" brushRef="#br0" timeOffset="6867.3165">8293-71 73,'0'0'29,"0"0"-2,0 0 0,0 0-7,27-7-6,-8 2-4,8 1-3,-4-1-3,2-1-3,-2 3-7,-5-2-12,-18 5-13,29-8 1,-29 8 0,0 0-1</inkml:trace>
          <inkml:trace contextRef="#ctx0" brushRef="#br0" timeOffset="7319.8296">8676-295 69,'19'-16'27,"-3"12"-1,-16 4-2,34-17-7,-9 10-4,0-2-5,5 5-1,-3-3-2,-1 7-2,-1 0 0,-3 9-2,-22-9 1,14 32-2,-23-7 0,-9 5 0,-7 4 0,-5 5-1,-2 0 1,0 0 0,5-1 1,4-5 0,9-2 1,10-7 0,10-4 0,-6-20-1,32 21 1,-6-17-2,3-6-1,-2-5-2,8 0-7,-8-2-13,-4-3-7,2 4-1,-25 8 1,27-19-1</inkml:trace>
        </inkml:traceGroup>
        <inkml:traceGroup>
          <inkml:annotationXML>
            <emma:emma xmlns:emma="http://www.w3.org/2003/04/emma" version="1.0">
              <emma:interpretation id="{8060112B-964F-41AA-810F-DC27A726FAEC}" emma:medium="tactile" emma:mode="ink">
                <msink:context xmlns:msink="http://schemas.microsoft.com/ink/2010/main" type="inkWord" rotatedBoundingBox="15415,10055 15488,10657 14999,10716 14926,10115"/>
              </emma:interpretation>
              <emma:one-of disjunction-type="recognition" id="oneOf1">
                <emma:interpretation id="interp5" emma:lang="en-US" emma:confidence="1">
                  <emma:literal>+3</emma:literal>
                </emma:interpretation>
                <emma:interpretation id="interp6" emma:lang="en-US" emma:confidence="0">
                  <emma:literal>13</emma:literal>
                </emma:interpretation>
                <emma:interpretation id="interp7" emma:lang="en-US" emma:confidence="0">
                  <emma:literal>+33</emma:literal>
                </emma:interpretation>
                <emma:interpretation id="interp8" emma:lang="en-US" emma:confidence="0">
                  <emma:literal>•3</emma:literal>
                </emma:interpretation>
                <emma:interpretation id="interp9" emma:lang="en-US" emma:confidence="0">
                  <emma:literal>133</emma:literal>
                </emma:interpretation>
              </emma:one-of>
            </emma:emma>
          </inkml:annotationXML>
          <inkml:trace contextRef="#ctx0" brushRef="#br0" timeOffset="11392.4475">9645 694 80,'0'0'28,"11"-16"0,8 3 1,12-1-11,9 5-8,5-5-3,5 5-2,1-1-5,-1 2-4,-4 3-10,-3 5-15,-11-5 1,4 1-1,-8-8-1</inkml:trace>
          <inkml:trace contextRef="#ctx0" brushRef="#br0" timeOffset="11158.3887">9755 303 34,'20'-15'17,"-20"15"1,0 0 2,0 0-4,0 0-7,18 8-1,-13 9 0,2 8-2,4 13 0,-1 4-1,1 12-1,0 6-2,-2 2-1,-2 2-3,-4-3-4,-1-8-5,-5-15-9,4 2-2,-10-20-2,8-2 3,1-18 0</inkml:trace>
        </inkml:traceGroup>
        <inkml:traceGroup>
          <inkml:annotationXML>
            <emma:emma xmlns:emma="http://www.w3.org/2003/04/emma" version="1.0">
              <emma:interpretation id="{3B591FC6-CB6B-496D-942B-C64FC8908624}" emma:medium="tactile" emma:mode="ink">
                <msink:context xmlns:msink="http://schemas.microsoft.com/ink/2010/main" type="inkWord" rotatedBoundingBox="16048,9221 18381,9177 18407,10542 16073,10586"/>
              </emma:interpretation>
            </emma:emma>
          </inkml:annotationXML>
          <inkml:trace contextRef="#ctx0" brushRef="#br0" timeOffset="12047.8112">10766-7 59,'19'-7'24,"-1"-5"3,12 6-3,0 3-5,6 1-7,3 7-1,-5 6-5,0 5-2,-11 9-2,-7 5-1,-11 6-1,-12 1-1,-12 4 0,-8 0 1,-7 0-1,-5-2 0,2-7 0,1-7 1,6-4-1,8-7 2,22-14-1,0 0 2,0 0-1,0 0 1,36-17 0,-8 8 1,4 3-1,4 6 0,-4 4-1,-3 8 0,-5 8 0,0 3-1,-7 9 0,-1 2 1,-7 0-1,-2-2 0,-5 1 0,-4-2 0,-5-5 0,-5-3 0,-6-3 0,-3-6 0,-6-3 0,-5-4 0,-4-5 0,1-4 0,-1-3 0,4-4 0,4-2 0,1-1-2,9-3-1,18 15-5,-17-26-8,17 26-11,12-29 0,8 17-1,1-9 0</inkml:trace>
          <inkml:trace contextRef="#ctx0" brushRef="#br0" timeOffset="12406.701">11566 315 63,'0'0'27,"21"9"-1,-1 5 2,-6 2-5,6 7-10,5 11-5,3 3-1,6 10-2,0-1-2,1 0-1,-1-1-1,-2-6 0,-2-4-3,-5-11-5,-3-7-10,-6-6-12,-16-11 0,0 0 0,10-34 0</inkml:trace>
          <inkml:trace contextRef="#ctx0" brushRef="#br0" timeOffset="12687.5712">11916 263 69,'0'0'27,"0"0"-1,0 0 2,-19 31-7,3-3-10,-4 11-4,-6 6-2,-5 8-1,-4 4-1,-1 2-2,-3-6 0,5-5-2,6-10-2,5-12-5,12-10-9,11-16-11,0 0 0,13-34 0,1-3-1</inkml:trace>
          <inkml:trace contextRef="#ctx0" brushRef="#br0" timeOffset="12952.8374">11980-128 69,'0'0'28,"20"-19"0,-2 19-1,0-2-5,3-2-12,7 4-3,-1-3-3,3-1-4,-3 2-7,-4-3-14,-3-6-7,3 2 0,-9-8-1,4 1 1</inkml:trace>
          <inkml:trace contextRef="#ctx0" brushRef="#br0" timeOffset="13186.8957">12464-556 87,'0'0'27,"-5"24"0,9 0-2,-3 6-13,-1 5-5,4 6-2,-2 2-3,-2-2-3,1 0-4,-2-9-5,2-7-8,3-6-10,-4-19 1,0 0-2,12-16 3</inkml:trace>
          <inkml:trace contextRef="#ctx0" brushRef="#br0" timeOffset="13436.5582">12669-605 62,'0'0'27,"18"-17"0,-18 17 1,0 0-6,10 30-9,-8 2-5,-7 9-2,-1 12-2,-4 9-1,-3 10-1,-3 1-1,2-1-1,-2-4-2,2-9-4,5-6-10,2-12-13,3-20 1,4-21-1,0 0-1</inkml:trace>
          <inkml:trace contextRef="#ctx0" brushRef="#br0" timeOffset="13857.8635">12863-299 70,'10'-21'26,"10"7"0,-20 14-2,32-29-11,-12 24-1,-1-2-5,-1 7-1,-18 0-3,28 16 0,-17 0-2,-7 2 0,-6 7-1,-5 1 0,-8 8 0,-1 2 0,-7 3 0,-2 0 0,-3 0 0,1-2 0,4-3 0,5-4 1,8-5 0,4-7 0,6-18 0,13 18 0,3-16 0,5-4 1,4-2-1,0 1-1,-2-2 1,-2 1-1,3 2-2,-8-1-3,3 3-5,-19 0-9,20-9-9,-20 9 0,18-6-1,-18 6 1</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2.192"/>
    </inkml:context>
    <inkml:brush xml:id="br0">
      <inkml:brushProperty name="width" value="0.04667" units="cm"/>
      <inkml:brushProperty name="height" value="0.04667" units="cm"/>
      <inkml:brushProperty name="fitToCurve" value="1"/>
    </inkml:brush>
  </inkml:definitions>
  <inkml:trace contextRef="#ctx0" brushRef="#br0">0 0 65,'21'33'27,"-18"3"-1,6 19-1,-10 7-3,-1 6-13,4 7-2,-2-2-3,0-6-3,0-6-7,0-12-11,-2-15-9,4-7 0,-2-27-2,0 0 2</inkml:trace>
</inkml:ink>
</file>

<file path=ppt/ink/ink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2.364"/>
    </inkml:context>
    <inkml:brush xml:id="br0">
      <inkml:brushProperty name="width" value="0.04667" units="cm"/>
      <inkml:brushProperty name="height" value="0.04667" units="cm"/>
      <inkml:brushProperty name="fitToCurve" value="1"/>
    </inkml:brush>
  </inkml:definitions>
  <inkml:trace contextRef="#ctx0" brushRef="#br0">0 126 85,'4'-21'28,"3"-2"0,12 9 2,6-2-17,6-2-4,9 7-2,1-1-2,6 6-3,2 5-5,1-1-8,2 4-17,3 10-1,-7-5 0,4 6-1</inkml:trace>
</inkml:ink>
</file>

<file path=ppt/ink/ink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2.847"/>
    </inkml:context>
    <inkml:brush xml:id="br0">
      <inkml:brushProperty name="width" value="0.04667" units="cm"/>
      <inkml:brushProperty name="height" value="0.04667" units="cm"/>
      <inkml:brushProperty name="fitToCurve" value="1"/>
    </inkml:brush>
  </inkml:definitions>
  <inkml:trace contextRef="#ctx0" brushRef="#br0">400 64 78,'-14'-25'27,"-10"13"0,-16-1-2,-7 6-9,-2 6-4,-5 2-3,6 10-1,2-2-3,12 7-1,6 2-1,15 5-1,10 3 1,13 6-2,8 0 0,14 4-1,7 0 0,6 5 0,4 1 0,1 6 1,-3 4-1,-7 1 0,-9 8 0,-17 6 1,-11 3-1,-13-3 0,-15-3 0,-7-9 1,-7-12-1,-2-16 1,-2-24-1,8-20 2,6-24 0,10-16 0,10-18 1,10-7 0,10-7 0,12-1 0,7-1 0,8 7-1,5 6-2,1 10-1,0 15-2,-3 3-5,9 16-12,-5 13-13,-3 10-1,3 15 0,1 8 0</inkml:trace>
</inkml:ink>
</file>

<file path=ppt/ink/ink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3.191"/>
    </inkml:context>
    <inkml:brush xml:id="br0">
      <inkml:brushProperty name="width" value="0.04667" units="cm"/>
      <inkml:brushProperty name="height" value="0.04667" units="cm"/>
      <inkml:brushProperty name="fitToCurve" value="1"/>
    </inkml:brush>
  </inkml:definitions>
  <inkml:trace contextRef="#ctx0" brushRef="#br0">33 254 87,'-19'-1'30,"3"-5"0,16 6 1,0 0-15,39-26-4,13 9-2,6-4-4,13-2-1,8-4-3,6-3-1,-3 3-4,-13-1-4,-3 8-9,-23 4-15,-18 4-1,-25 12 0,0 0 0</inkml:trace>
</inkml:ink>
</file>

<file path=ppt/ink/ink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3.331"/>
    </inkml:context>
    <inkml:brush xml:id="br0">
      <inkml:brushProperty name="width" value="0.04667" units="cm"/>
      <inkml:brushProperty name="height" value="0.04667" units="cm"/>
      <inkml:brushProperty name="fitToCurve" value="1"/>
    </inkml:brush>
  </inkml:definitions>
  <inkml:trace contextRef="#ctx0" brushRef="#br0">0 201 110,'0'0'31,"34"11"2,2-20-2,12-14-22,11 0-3,5-4-4,0-7-11,1 4-21,-1 5-1,-5 0-1,-4 9 1</inkml:trace>
</inkml:ink>
</file>

<file path=ppt/ink/ink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3.877"/>
    </inkml:context>
    <inkml:brush xml:id="br0">
      <inkml:brushProperty name="width" value="0.04667" units="cm"/>
      <inkml:brushProperty name="height" value="0.04667" units="cm"/>
      <inkml:brushProperty name="fitToCurve" value="1"/>
    </inkml:brush>
  </inkml:definitions>
  <inkml:trace contextRef="#ctx0" brushRef="#br0">22-7 72,'-18'9'26,"18"-9"0,0 0 1,0 0-10,0 0-6,0 0-1,-1 44-2,-3 8-1,6 22-1,-4 19 0,6 19-2,-1 7 1,4 2-2,7-11 0,8-12 0,6-27 0,13-23 0,7-35 0,13-24-1,3-26 0,5-15-1,-1-10 0,-4-8 0,-11 3-1,-12 5 0,-16 10 0,-18 13 1,-18 18-1,-19 17 0,-11 20-1,-9 18 1,-7 14 0,-1 14 0,1 9 0,5 2 0,8-3-2,8-10-1,13-7-5,0-21-11,9-12-15,14-20-1,-20-12 1,11-13-1</inkml:trace>
</inkml:ink>
</file>

<file path=ppt/ink/ink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9:21:14.704"/>
    </inkml:context>
    <inkml:brush xml:id="br0">
      <inkml:brushProperty name="width" value="0.04667" units="cm"/>
      <inkml:brushProperty name="height" value="0.04667" units="cm"/>
      <inkml:brushProperty name="fitToCurve" value="1"/>
    </inkml:brush>
  </inkml:definitions>
  <inkml:trace contextRef="#ctx0" brushRef="#br0">712 302 68,'-9'-36'27,"9"36"0,-5-17 1,-2 36-7,0 22-9,-6 20-3,8 24-1,-7 22-2,4 24-2,-6 26-1,5 19 0,-3 14 0,-1 4 0,-1 0-1,0-11 1,0-17-1,0-20 0,5-33 0,5-25 0,8-33-1,8-25 0,8-27 1,19-19-1,12-16 1,21-8 0,16-7-1,26 1 1,16 0-1,18 8 0,12 6 0,3 9 0,5 9-1,-5 12 1,-10 8-1,-16 8 1,-18 4-1,-17 5 0,-19 3 0,-15-1 2,-20 0-2,-12-5 0,-17-8 0,-19-12 0,0 0 0,7-21 0,-21-13 0,-4-14 0,-5-19 0,-2-19 0,0-22 0,0-15 0,6-12 0,6-11 0,8-5 0,9-6 0,12 1 0,5 4 0,11 8 0,5 4 0,4 12 0,2 10 0,-4 19 0,-5 15 0,-7 24 0,-11 17 0,-16 22 0,-22 24 0,-26 24 0,-30 19 0,-38 15 0,-33 17 0,-34 13 0,-32 6 0,-26 3 0,-15 0 0,-9-11 0,6-8 0,18-9 0,30-19 0,31-10 0,36-22 0,46-9-17,38-24-19,37-27-2,31-25 1,19-32 1</inkml:trace>
</inkml:ink>
</file>

<file path=ppt/ink/ink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19:17.373"/>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370 568 58,'0'0'27,"-9"-34"-2,0 16 0,-9 1-10,-7-1-4,-1 5-4,-8 8-3,-2 10-2,-3 8-1,2 12-1,-2 10 1,7 8 0,4 5-1,6 2 1,8-4 0,9-9-1,8-8 1,-3-29-1,38 11 1,-6-29 0,10-16-1,10-12 1,1-11 0,4-5-1,-6-6 1,-1-1-1,-9-3 0,-7 3 1,-11-2-1,-7 5 0,-9 7 1,-4 10 0,-3 9 0,-3 16 0,3 24 0,0 0 0,-25 46 0,12 9 0,-2 16 0,-1 9 0,-2 6-1,2-1 1,5-7-1,6-8-5,8-10-8,4-12-13,6-19-3,8-8 0,-1-16-1</inkml:trace>
  <inkml:trace contextRef="#ctx0" brushRef="#br0" timeOffset="405.6007">645 362 71,'23'9'27,"-18"12"1,4 13-3,-3 5-10,-5 0-4,10 4-6,0-4-6,-1-9-5,8-7-8,0-9-5,1-10-4,6-4-1,-2-13-2,-3-3 3,-6-7 5,0-5 7,-7-6 9,-3-5 7,-1 3 7,-4-3 2,4 7 3,-5 2 1,8 10 2,-6 20-3,0 0-1,3 31-3,-12 6-1,-5 16-1,-9 8-2,-2 12-2,-3 3-2,-2 3-2,-1-8-1,7-4-1,6-4-3,2-14-6,12-4-13,4-8-7,-5-10-1,3-2 0,2-25 0</inkml:trace>
  <inkml:trace contextRef="#ctx0" brushRef="#br0" timeOffset="686.401">-525 1155 81,'16'5'30,"32"-8"0,41-4 1,35-6-18,32-8-2,31 3-4,15-3-3,7 3-2,-6 4-2,-20 1-3,-24 11-5,-32 1-11,-37 8-12,-31 11 1,-36 1 0,-23 6-1</inkml:trace>
  <inkml:trace contextRef="#ctx0" brushRef="#br0" timeOffset="1154.402">249 1651 40,'-62'30'22,"3"20"1,-10 2 1,7 12-8,7 5-4,12 2-1,15-1-3,14-8 0,19-7 0,13-19-3,14-15 0,10-21-2,10-16 0,3-18-1,2-10 0,-6-13-1,-3-11 0,-7-6 0,-7-5 0,-11-2 0,-6-1 1,-8 7-1,-3 9 2,-8 11-2,-2 14 1,-1 22 0,5 19 0,-11 23-1,6 23 0,-2 16 1,2 13-1,-1 10 0,4 6 0,4-2-1,5-9-1,6-5-2,1-18-5,11-13-12,3-15-12,2-22 1,2-14-1,-1-20 0</inkml:trace>
  <inkml:trace contextRef="#ctx0" brushRef="#br0" timeOffset="1357.2022">675 1619 78,'0'0'30,"30"18"1,-16 16 0,-1 10-14,8 15-6,-5 3-3,6 4-4,-1-4-1,0-5-1,0-5-3,-3-13-2,2-7-5,-20-32-8,30 18-12,-14-25-3,-5-13 0,1-10-1</inkml:trace>
  <inkml:trace contextRef="#ctx0" brushRef="#br0" timeOffset="1544.4027">968 1680 56,'-4'-22'26,"4"22"3,-24 2-2,2 23-6,-6 11-5,0 15-5,-13 4-4,2 11-1,-6 2-3,6-1 0,2-4-2,12-10-1,13-10-3,10-18-6,23-15-12,16-12-10,13-22 1,16-14-1,3-17 1</inkml:trace>
  <inkml:trace contextRef="#ctx0" brushRef="#br0" timeOffset="1856.4031">1806 957 56,'25'-6'27,"2"6"1,-1-7-1,11 2-4,4-2-10,0-4-5,4 2-3,-3 2-3,-8-2-4,-2 11-10,-13 0-14,-19-2-1,0 0-1,6 16-1</inkml:trace>
  <inkml:trace contextRef="#ctx0" brushRef="#br0" timeOffset="2090.4036">1916 1045 92,'0'0'32,"11"16"0,-11-16 2,25 11-16,-25-11-8,39-2-3,-14-1-2,3 3-2,-1-4-2,-3 1 0,1 1-3,-5-5-4,-2 10-8,-18-3-17,17-1-3,-17 1 0,0 0 0</inkml:trace>
  <inkml:trace contextRef="#ctx0" brushRef="#br0" timeOffset="4009.2069">2945 896 22,'-16'0'17,"16"0"2,0 0 2,0 0-2,0 0-1,29 0-3,-6 4-2,2-4-1,8 3-2,5-1-1,4 3-3,-1-3-3,4 0-1,-4 0-5,-4-2-12,-1-4-11,1 8-1,-8-10 0,3 6-1</inkml:trace>
  <inkml:trace contextRef="#ctx0" brushRef="#br0" timeOffset="4352.4073">4085 808 64,'6'-21'26,"-3"5"-1,-12-7 1,-3 3-12,-6 8-3,-7 1-3,-1 9-2,-7 6-2,0 10-1,-6 6 1,3 10-1,0 5 0,8 8 0,3 5 0,9 5-1,9-1 0,10-2 0,12-4 0,10-3-1,7-6-2,3-10-3,10-2-8,-1-9-15,1-13-2,3-3-2,0-10 1,3-3 0</inkml:trace>
  <inkml:trace contextRef="#ctx0" brushRef="#br0" timeOffset="4726.8082">4546 918 49,'-4'-37'24,"4"37"2,-19-32 0,19 32-4,-30-20-8,8 13-3,6 9-5,-1 2-1,17-4-1,-18 21-2,18-1-1,7 1 1,5 4-1,8 5-1,3 2 1,4 2-1,-1 0 1,-3 1-1,-3-3 1,-8 0-1,-6-1 1,-8-3 0,-9-1-1,-6-4 1,-5-2 0,-6-5-1,-2-3 0,1-8-2,1-7-2,6-1-6,6-8-11,4-7-7,12 18-1,10-32 0,12 18 2</inkml:trace>
  <inkml:trace contextRef="#ctx0" brushRef="#br0" timeOffset="5038.8086">5112 892 74,'-18'2'25,"-11"-4"0,6 11-2,-5 5-10,1 7-3,4 11-4,2 4-2,5 8 0,3 1 0,11 1-1,6-2 0,10 1 0,4-6-2,7-7-1,5-5-3,0-9-6,4-6-14,2-3-5,-4-11 1,2-3-3,-8-15 3</inkml:trace>
  <inkml:trace contextRef="#ctx0" brushRef="#br0" timeOffset="5413.2094">5512 614 54,'19'-14'23,"12"7"1,-6-4-1,5 4-7,-2 2-5,-5 1-4,-3 4-3,-20 0-2,0 0 0,7 18-2,-7-18 1,-32 25 0,11-7 2,-1 1-2,1 4 1,1 2-1,6 2 0,5 1 1,4 1-1,7-2 0,3-4-3,11 0-5,0-7-12,2-9-6,9 2 0,-4-13-2,11 8 2</inkml:trace>
  <inkml:trace contextRef="#ctx0" brushRef="#br0" timeOffset="5896.8103">6526 292 49,'0'0'22,"-20"9"2,8 9-3,-10 3-5,-3 8-2,1 8-1,-8 4-1,0 14-3,-6 7 0,4 17-2,-3 8 0,5 18 0,-4 7-3,4 12 0,4 1-2,5 3 1,5-5-2,7-6 1,10-12-1,4-14-1,10-15 0,4-14-2,10-8-2,2-20-10,1-9-17,4-11-1,-2-16 0,0-7 0</inkml:trace>
  <inkml:trace contextRef="#ctx0" brushRef="#br0" timeOffset="11824.8207">9571 1139 46,'0'0'22,"21"4"2,2-8 0,2-5-3,11 2-7,3 0-4,2 0-4,2 0-8,-4-1-15,0 10-6,-9-9-1,4 9-2,-16-11 1</inkml:trace>
  <inkml:trace contextRef="#ctx0" brushRef="#br0" timeOffset="12230.4214">10361 902 55,'0'0'21,"0"0"1,0 0-2,-27 13-8,6 1-4,3 4-2,0 3-1,6 2-1,6 4 0,4 1 0,10 1-1,2-1 1,12 4 0,1-1-1,5 2-1,-1-2 0,0 1-1,-3 0 0,-2-2 0,-6-3 0,-6-4 0,-8-2 0,-7-1 1,-9-3-2,-9-2 0,-6-5-3,-8-1-3,1-2-5,-3-1-4,2-8-6,8 0-5,-1-14 0,14 4 1,0-17 3</inkml:trace>
  <inkml:trace contextRef="#ctx0" brushRef="#br0" timeOffset="12433.2218">10425 886 79,'0'0'28,"19"-21"-1,1 12 0,3 0-12,5-7-5,10 4-4,6-4-3,2 2-4,8 5-6,-4-2-6,-2 2-13,3 11-2,-10-2 1,2 9-2</inkml:trace>
  <inkml:trace contextRef="#ctx0" brushRef="#br0" timeOffset="12885.6226">11369 1007 77,'0'0'28,"-12"18"-1,3 5 0,-13 9-10,-6 0-6,-2 11-3,-8 0-3,-1 5-1,-3-2-1,2 0-2,3-3-3,5-11-3,13-2-11,3-7-13,16-23 1,-15 20-1,15-20 0</inkml:trace>
  <inkml:trace contextRef="#ctx0" brushRef="#br0" timeOffset="12651.6222">11097 952 85,'9'36'26,"-2"-1"1,13 8-1,4 3-13,1 2-4,6 4-3,-1-2-3,0-8-5,-3-2-6,-4-10-13,-9-14-6,-14-16 0,20 12-2,-20-12 1</inkml:trace>
  <inkml:trace contextRef="#ctx0" brushRef="#br0" timeOffset="13213.2232">11712 806 74,'16'-16'28,"0"7"-1,9 4 0,6 0-10,-3-2-6,8 3-5,-3-1-5,-1 1-4,-1 1-8,-5 1-11,-4-5-5,1 3 0,-5-5-1,5 2 1</inkml:trace>
  <inkml:trace contextRef="#ctx0" brushRef="#br0" timeOffset="13572.0238">12317 538 77,'0'0'27,"30"-20"0,-12 8-2,4 1-10,4 6-5,-1-2-4,4 5-2,-4 2-1,-4 3-2,-3 3 0,-18-6-1,10 25 0,-17-8-1,-7 5 1,-6-1 0,-3 6 0,-3 1 0,1 2 0,2 1 0,5-1 1,7 0 0,9-1 0,4-3 1,11-6-1,6-4 1,8-7-1,7-4 0,5-5-1,0-5-2,4-1-13,-1-1-15,-8-5 1,2 3 0,-15-7-1</inkml:trace>
  <inkml:trace contextRef="#ctx0" brushRef="#br0" timeOffset="6302.411">7267 628 53,'-39'-28'22,"14"24"3,-12-1-2,7 9-3,0 1-9,-1 4-3,12 7-2,5 2-2,8 5-2,10 2 1,8 5-1,10 4 1,4 1-1,10 1 0,3-1 0,0-1-1,-3-2 1,-8-3-1,-5-4 0,-10-4 0,-13-3-1,-16-4 0,-11 0 0,-7-3-2,-7-6-4,0 1-13,0-1-8,-3-16 0,12 2 0,2-14-1</inkml:trace>
  <inkml:trace contextRef="#ctx0" brushRef="#br0" timeOffset="6536.4113">7084 591 70,'38'-19'29,"-14"10"0,14 3-1,-1-1-1,9-3-16,13-1-3,2-3-6,3-2-2,0 3-3,-11-3-6,-3 5-9,-13 4-11,-12 0 1,-7 14-2,-18-7 1</inkml:trace>
  <inkml:trace contextRef="#ctx0" brushRef="#br0" timeOffset="6801.6119">6720 1295 94,'10'18'30,"22"-2"-1,11-9 1,19-7-18,20 2-3,5-5-4,7-1-3,-1-3-1,-8-2-3,-8 7-6,-18-1-13,-17 3-9,-17 9 1,-25-9-1,-2 25 0</inkml:trace>
  <inkml:trace contextRef="#ctx0" brushRef="#br0" timeOffset="7035.6123">7027 1635 75,'15'34'29,"9"16"0,-4-6-1,5 8-5,-2 5-15,-3-4-3,-1-1-3,-1-4-4,-7-9-4,1-11-9,-8-5-13,-4-23 0,0 0 0,0 0-1</inkml:trace>
  <inkml:trace contextRef="#ctx0" brushRef="#br0" timeOffset="7285.2127">7269 1754 58,'0'0'27,"-23"18"-1,7 9 1,-11-2-4,-5 7-9,4 9-4,-11 0-4,1 5-2,3-3-1,1-3-1,6-6-2,4-4-3,10-5-8,7-7-15,7-18-2,0 0-1,27-16 0,0-5 1</inkml:trace>
  <inkml:trace contextRef="#ctx0" brushRef="#br0" timeOffset="7768.8136">7840 390 43,'2'25'23,"2"-5"3,10 13-1,2 3-3,7 12-8,9 14-1,2 8-3,8 13-3,3 4-2,3 8-1,-4 8-2,-3 4 0,-7-1 0,-9 1-1,-11-2 1,-14 0 0,-16-9 1,-7 0-1,-14-9 1,-4-3-1,-5-11 0,-1-6 0,3-13-1,6-12 0,8-8-2,5-13-2,25-21-3,-21 13-9,21-13-15,20-27-1,-3 1 1,12-6-1</inkml:trace>
  <inkml:trace contextRef="#ctx0" brushRef="#br0" timeOffset="8548.8148">8737 1251 58,'-23'-12'22,"23"12"1,-16 8-3,16-8-6,-13 18-3,13-18-1,-5 22-2,5-22-1,7 16-1,-7-16 0,21 7-1,-21-7-1,27-7-1,-27 7-1,25-13 0,-25 13-1,19-16 0,-19 16 0,0 0 1,4-19-1,-4 19 1,0 0-1,-23 7 1,23-7 0,-27 19 0,27-19-1,-27 23 0,27-23-1,-21 24-3,21-24-6,-14 16-13,14-16-8,0 0-1,0 0 2,0 0-3</inkml:trace>
  <inkml:trace contextRef="#ctx0" brushRef="#br0" timeOffset="15334.8267">13553 1089 41,'0'0'20,"18"-9"1,0 9 2,3-2-6,10 2-3,6 0-3,6 0-3,3 2-2,-2 0-3,-1 0-4,0 0-5,-10 1-9,-11-3-9,1 7 0,-23-7-1,18 6 0</inkml:trace>
  <inkml:trace contextRef="#ctx0" brushRef="#br0" timeOffset="15693.6275">13568 1278 50,'32'10'23,"-4"-4"2,1-8-1,11 0-6,3 0-5,3-1-3,2 1-3,-1-2-4,-8 3-2,-5-1-7,-9 2-7,-9-4-12,0 8 0,-16-4-1,0 0 0</inkml:trace>
  <inkml:trace contextRef="#ctx0" brushRef="#br0" timeOffset="17846.4313">14747 1271 66,'7'23'29,"29"-2"1,13-10 0,35-8-5,28 1-13,23-9-2,31-1-3,13-6-3,10 1-1,1-3-2,-3-2 0,-18 2-1,-21-2-1,-27 5-2,-33 0-3,-25 8-7,-29 6-14,-34-3-3,-18 22-1,-27-5 0,-13 10 2</inkml:trace>
  <inkml:trace contextRef="#ctx0" brushRef="#br0" timeOffset="18392.4323">15526 1980 63,'-11'20'26,"-10"-1"-1,1 12 0,-6 6-10,-6 2-4,0 9-1,-6 4-4,-1 3 0,-3-4-2,2 3-1,3-10 0,7-3-2,5-5-4,5-10-5,20-26-14,-9 25-5,9-25-1,20-7-1,-2-14 1</inkml:trace>
  <inkml:trace contextRef="#ctx0" brushRef="#br0" timeOffset="18142.8317">15186 1875 96,'27'48'29,"9"11"0,-3 3-1,3 2-19,8 6-2,-3 1-3,-5-5-2,-4-9-4,-5-13-5,-4-8-9,-7-8-12,-16-28 0,19 13 0,-15-31-2</inkml:trace>
  <inkml:trace contextRef="#ctx0" brushRef="#br0" timeOffset="17269.2301">15565 360 61,'0'0'22,"-41"23"2,20-2-2,-6 1-12,1 1-3,4 5 0,4-1-2,8 3-1,6-5 0,13 0 0,9-2-1,9 2 0,6-2-1,8 2 0,2 2 0,-2-1-1,-2 1 0,-7 2-1,-7-3 1,-9 1 0,-11-8-1,-7 3 1,-8-6 0,-12-2-1,-8-7 1,-4-1-2,-5-5 0,-3-2-2,2-1-6,0-7-10,-1-4-8,16-1 1,2-11-2,14 0 1</inkml:trace>
  <inkml:trace contextRef="#ctx0" brushRef="#br0" timeOffset="17534.4307">15579 419 53,'0'0'25,"-21"-9"2,21 9 1,0 0-5,0 0-5,34-25-5,7 18-3,9-9-3,14 5-2,3-1-2,10 1 0,-3-2-2,-3 5-2,-6 2-3,-16 1-3,-6 8-8,-18 5-11,-25-8-4,18 21 0,-34 0 0,-7 8 1</inkml:trace>
  <inkml:trace contextRef="#ctx0" brushRef="#br0" timeOffset="18907.2331">15827 1726 74,'0'0'27,"23"-7"1,-23 7-4,28-11-9,-3 9-3,-4-1-4,6 3-2,-4 0-3,-3 5 0,-20-5-2,19 16-1,-19-16 0,-7 29 0,-3-10 0,-5 3 1,1 1-1,0 2 1,3-1 0,4 1 0,5-2 0,6 1 0,7-5 0,5-5-1,3-1-3,4-8-4,11-3-11,3-4-12,-3-10 0,7 1 1,-2-14-1</inkml:trace>
  <inkml:trace contextRef="#ctx0" brushRef="#br0" timeOffset="19562.4343">17399 1036 57,'0'0'20,"-7"-16"2,-11 3 0,-3 8-13,-9 5-2,-8 5 1,1 10 0,-2 2 0,3 15-1,-1 4 1,8 10-2,6 4-1,11 5 0,8-2-1,8-1-2,8-6-1,6-7-4,12-8-3,4-10-13,2-17-10,12-4 1,-4-18 0,11-2-1</inkml:trace>
  <inkml:trace contextRef="#ctx0" brushRef="#br0" timeOffset="19858.8348">17668 1100 70,'-18'2'27,"-9"1"0,9 13-1,1 4-8,4 1-6,11 8-5,4-1-3,11 2-1,3 4 0,5 2 0,-2-6-1,1 0-1,-8-5 1,-3-2-1,-9-3 0,-12-4-1,-8-7 1,-6-2-3,-5-2-1,-2-5-5,4-2-12,2 0-10,3-6 1,24 8 1,-22-24-2</inkml:trace>
  <inkml:trace contextRef="#ctx0" brushRef="#br0" timeOffset="20124.0351">17986 1157 55,'0'0'24,"0"0"2,-30 16 0,14-2-5,-4 6-8,2 4-1,8 14-4,-1-3-2,13 8-1,1-2-1,12 0-2,2-6-2,6-4-5,8-8-8,-3-9-16,-1-14 0,5-5 0,-4-11 0</inkml:trace>
  <inkml:trace contextRef="#ctx0" brushRef="#br0" timeOffset="20498.436">18329 853 58,'18'-16'24,"9"7"2,-4-4-3,5 3-7,-1 2-3,-4 1-3,-5 7-4,-18 0-2,0 0-1,3 22-2,-15-5 1,-9 3 0,1 5 0,-1 3-1,5 4 1,2-1-1,5 1 0,9-6-3,5-4-6,-5-22-17,34 30-3,-15-30 1,10-2-2,-3-12 1</inkml:trace>
  <inkml:trace contextRef="#ctx0" brushRef="#br0" timeOffset="21138.0371">19115 324 34,'0'0'20,"4"34"2,-16-13 2,3 15-4,-6 10-5,-6 13-2,-2 19-2,-9 13 0,-2 17-1,-5 10-3,0 15-1,-4 11 0,8 13-1,-1 1 0,11-1-1,4-10 1,14-4-1,8-17 0,12-14 0,8-18-3,9-21 0,6-19-3,0-21-6,10-13-14,-2-22-12,-5-21 2,8-13-1,-5-19 0</inkml:trace>
  <inkml:trace contextRef="#ctx0" brushRef="#br0" timeOffset="21996.0385">19224 1496 80,'55'16'25,"9"-14"0,20-2 1,1-7-18,6-7-1,7-6-3,-1 3-3,-6-7-3,-11 7-7,-14 1-9,-20 0-7,-8 16-2,-38 0 0,0 0 1</inkml:trace>
  <inkml:trace contextRef="#ctx0" brushRef="#br0" timeOffset="22448.4392">19877 1948 86,'-22'29'28,"-11"3"1,-8 10 1,-9 6-18,-9 0-4,0 8-2,1-8-2,6-4-2,8-3-2,10-14-3,16-8-7,18-19-20,0 0 1,27-19 0,3-15-1</inkml:trace>
  <inkml:trace contextRef="#ctx0" brushRef="#br0" timeOffset="22198.8388">19608 1856 73,'23'71'28,"-1"0"0,10 7-1,-6 1-6,3-8-14,1-4-4,-3-4-6,-6-15-7,-10-16-17,-1-4 0,-10-28-1,0 0 0</inkml:trace>
  <inkml:trace contextRef="#ctx0" brushRef="#br0" timeOffset="21496.8377">19813 765 67,'-29'2'25,"4"18"-1,-12-6 1,7 7-15,5 4-1,7 0-2,13 4-1,12-1-2,9-1 0,9-2-2,7 1 0,-2 1-1,2 1 0,-7-3 0,-7 2 0,-11-4-1,-11-1 0,-8-5-2,-13-4-3,-2-3-6,-3-2-10,-2-14-6,9 3 0,-6-15-1,12 2 1</inkml:trace>
  <inkml:trace contextRef="#ctx0" brushRef="#br0" timeOffset="21730.8381">19669 799 30,'25'-14'19,"-11"-6"1,9 12 5,-4-5-5,6 4-4,4 2-1,-1-2-2,6 2-1,-2-4-3,7 4-2,0-5-5,4 1-2,-2 0-5,-2 1-4,-2 3-8,-3 5-6,-11-5-5,2 10 1,-25-3 1,14 16 2</inkml:trace>
</inkml:ink>
</file>

<file path=ppt/ink/ink5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19:26.873"/>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65 0 42,'-23'9'17,"23"-9"2,-26 23 0,17-5-5,2 1-3,8 5-2,12 2-1,5 1 0,6 1-2,5 1-2,3 1 0,0-3-2,-2-1-1,-7 1 0,-7 2 0,-10-3-1,-8 1 0,-11 1-2,-10-6-6,-9-8-11,2 0-4,-7-14-1,8-2-1,-3-15 1</inkml:trace>
  <inkml:trace contextRef="#ctx0" brushRef="#br0" timeOffset="187.2004">-11-2 78,'16'-32'29,"11"9"-1,1-5 0,6 3-11,3 7-6,1-2-5,1 6-5,-6 5-6,-4-1-10,-2 2-13,-4 7 0,-7-3 0,1 6-1</inkml:trace>
  <inkml:trace contextRef="#ctx0" brushRef="#br0" timeOffset="624.0009">804-142 59,'0'0'26,"0"0"-1,0 0 1,-24 30-6,10 2-8,-5 4-2,-5 10-3,-8 2-3,0 7-1,-3-2-1,-2-1-2,4-8-5,5-8-4,12-9-12,11-8-6,5-19-1,0 0 0,30-25 1</inkml:trace>
  <inkml:trace contextRef="#ctx0" brushRef="#br0" timeOffset="374.4004">519-85 73,'30'26'27,"11"15"-1,-5-3-1,3 3-10,0 1-4,-5-1-9,-6-4-4,-5-6-13,-7-3-9,-16-28-1,18 23-2,-18-23 0</inkml:trace>
  <inkml:trace contextRef="#ctx0" brushRef="#br0" timeOffset="873.6015">1006-354 93,'23'-9'28,"-23"9"0,31-9 1,-15 6-17,1-6-5,8 0-3,0 0-4,0-3-7,2-1-12,-4 2-11,-3-3 3,-1 2-2,-3-4 0</inkml:trace>
  <inkml:trace contextRef="#ctx0" brushRef="#br0" timeOffset="1248.002">1503-646 65,'0'0'26,"16"-3"-1,-16 3 1,0 0-7,1 21-8,-1-21-4,2 23-2,-2-23-2,4 25 0,-4-25-1,5 18-1,-5-18 0,0 0 0,0 0 0,0 0-1,0 0 1,0 0-1,0 0 1,0 0-1,0 0 0,0 0 1,0 0-1,4 16 0,-4-16 0,0 0 0,3 20 0,1 1 1,-1 9-1,3 11 0,1 5 0,0 8 0,2 3-2,-2-4-3,0-10-21,2-4-2,-7-20-1,-2-19 1,0 0-1</inkml:trace>
</inkml:ink>
</file>

<file path=ppt/ink/ink5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19:40.445"/>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246-2 46,'0'0'23,"16"2"3,-6 15-1,-3 6-7,6 11-3,-1 11-1,2 10-3,2 16-2,2 13-3,4 12-1,-1 5-1,2 15-1,0 8-1,0 8-1,-5 1 1,2 6-2,-8-2 1,-7-2 0,-10-5-1,-9-4 2,-13-7-1,-10-8 0,-8-10-1,-8-14-3,-4-5-5,-3-18-15,-3-18-8,8-12 1,0-25-1,7-13 0</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5:49.84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54526B4-AC02-4142-ADF2-7F3EF356E47C}" emma:medium="tactile" emma:mode="ink">
          <msink:context xmlns:msink="http://schemas.microsoft.com/ink/2010/main" type="inkDrawing" rotatedBoundingBox="4444,8617 19070,8851 19018,12115 4392,11882" hotPoints="18988,8934 19007,11533 4548,11639 4529,9040" semanticType="enclosure" shapeName="Rectangle">
            <msink:sourceLink direction="with" ref="{9972E284-74FA-4B6E-8386-3A34134365A0}"/>
          </msink:context>
        </emma:interpretation>
      </emma:emma>
    </inkml:annotationXML>
    <inkml:trace contextRef="#ctx0" brushRef="#br0">108 178 40,'-7'25'21,"7"-25"1,0 44 1,-2-5-7,4 22-9,2 17-2,-1 20 0,4 21-1,-1 18-1,-1 21-1,0 19 0,-3 6 0,-4 7-1,-5 0 0,-4-1 0,-3-8-1,-2-8 1,-2-18 0,-1-18 0,1-15 0,2-17 1,4-16-1,5-19 1,3-13-1,4-18 1,7-13-1,9-15 1,11-9-1,10-9 0,16-8 0,15-2 1,16-5-1,15-1 0,19 2 0,17 1 0,16 1 1,18-1-1,16 2 1,21-1-1,15-1 2,19 2-1,18 4 0,16 0 0,14 3 1,14 1 0,11 3 0,11-1-1,12 7 1,8 1 0,4 3 0,3-1 0,8 3 0,4-1-1,3 5 1,-5-4-1,0 0 0,-7-3 0,-7-5 0,-9-3-1,-5-1 0,-15-2 0,-7 0-1,-6 1 0,-8 2 0,-7-1 0,0 2 0,-8-1 0,-1 1 0,-5 0 1,-7-2-1,-10-6 0,-8 1 1,-13-3-1,-4 3 0,-16 0 1,-8 3-1,-12 0 0,-10 2 0,-10 0 1,-4 1-1,-6-1 0,-12 0 0,-8 2 1,-8 1-1,-13-1 0,-12 1 1,-13 2-1,-15 1 0,-14 1 0,-9 1 1,-13-1-1,-6 0 0,-12-1 1,-6 2-1,-5-4 1,-22 3 0,17-25 0,-18 4 0,-10-8 0,0-6-1,-1-6 1,-3-9-1,5-9 0,4-5 1,5-5 0,4-9-1,4-15 1,2-8 1,2-13-2,-4-5 0,0-2 0,-5-6 0,-4 3 0,-1 1-2,-8 9 2,0 6-1,-1 5 1,3 1-1,0 1 1,5 3-1,4 6 1,2 6 1,2 11-1,1 8 1,0 8-2,-3 13 2,-2 12-1,0 9 0,-3 7 0,3 18-1,-7-21 1,7 21 0,0 0 0,-25-2 0,9 8 0,-4 3 0,-8 3 0,-10 0 0,-6 1 1,-11 1-1,-13-1 1,-12 1-1,-14-4 0,-13-1 0,-7 0 0,-14 0-1,-11-2 2,-12 2-2,-9 2 1,-5-2 0,-8 0 0,-3-2 0,-5 0 0,-3 0 1,-4-2-1,1 1 0,0-3 0,1 1 0,-3 1 0,1-1 0,1-1 0,-2-1 0,8 2 0,1-3 0,4 1 0,2 0 0,7 0 0,3-1 2,6 3-2,3 0 0,-2-1 0,6 1 0,0-3 0,5 1-2,0-2 2,6 2 0,-1-4 0,4 0 0,4-1 0,-2-2 0,3 1 0,0-1 0,-3-2 0,0-1 0,-2 1 0,-2-2 0,-1-1 0,-1-1 0,-1 2 0,1-1 0,1-1 0,1 0 0,-1 2 0,-3-1 2,6 2-2,0 0 0,2 0 0,2 3 0,-1 0 0,5 1 0,1 2 0,0 1 0,1 2 0,-1 1 0,2 2 0,1-2-2,1 1 1,1-3 1,2 0 0,2 0 0,2-2 0,3 2 0,2-1 0,3-1 0,4 2 0,4 0 0,1-6 0,2 6-1,2-5 1,-1 2-1,2-3 1,-3 6 0,4 0 1,-7 4-2,1 5 1,-1-4 0,-1 6 1,3 1-1,-1-1 0,1-2 0,-3-4 1,10-1-1,-1-3 0,4 1 1,0-4-1,2 1 0,0 1 2,2-2-2,-2 4 0,-1-2 0,3 3 0,0-1 0,5 0 0,1 1 0,8 1 0,4-2 0,4 1 0,6-1 0,2 2 0,5-3 0,2 1 0,2 0 0,2-2 0,3 0 0,-2-2 0,6 0 0,3 1 0,2-3 0,5 2 0,2 0 0,2 2 0,5-1 0,18 1 0,-24 1 0,24-1 0,0 0 0,-18 0-5,18 0-3,0 0-15,19-30-13,1 2-1,7-11 1,6-18-2</inkml:trace>
  </inkml:traceGroup>
</inkml:ink>
</file>

<file path=ppt/ink/ink6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19:42.083"/>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315 378 57,'0'0'22,"0"45"2,-16-8-2,-4 20-9,2 18-3,-3 19 0,5 29-1,-2 22-2,7 26-1,3 23-2,0 21-1,1 18-1,0 13 1,-3 1-2,-5-3 1,-2-15-1,-5-10 0,1-23 0,1-22 2,2-28-2,6-18 1,5-27 0,9-17-1,5-22 0,7-16 0,7-15 1,10-10-2,10-14 2,8-7-1,15-9 1,15-3 0,13-8 0,17 4 0,15-2 1,22 2 0,18 0-1,15 2 0,15 0-1,14 1 2,15-1-3,6 3 2,13-3-2,9 4 1,5-3-1,5 2 0,8-1 0,3 1 0,2 1 1,2-1-1,-2 0 0,-6 2 0,-10 0 0,-11 2 0,-10 2 1,-13 0-1,-12 3 0,-18 0 0,-20 2 0,-21-3 0,-13 1 0,-20-2 0,-19-1-1,-19 0 1,-18-1 0,-14 1-1,-13 0 1,-9 1 0,-10 0 0,-18 4 0,0 0 0,0 0 0,11-17 0,-11 17 1,-14-16-1,14 16 0,-16-23 0,16 23 0,-13-27 0,11 11 1,1-4-1,1-3 0,0-9 0,-2-5 0,-3-11 1,-4-9-1,-2-11 0,-3-12 0,-4-10 0,0-12-1,2-12 1,4-10 0,-1-10 0,4-4 0,-3-8 0,3 2 0,-2 0 1,-3 1 0,-2 8-1,-2 5 1,-1 4-1,1 3 1,2 4-2,2-2 1,5 2-1,2 5 1,3 2-1,2 9 1,-1 9-1,3 10 1,0 13 0,0 12 0,-2 9 1,0 11-1,-1 9 0,1 7 0,-2 3 0,4 20 0,-8-25 0,8 25 0,-18-14 0,18 14 0,-31-5 1,8 5-1,-9-2 0,-7 2 0,-12 0 0,-10 2 0,-14 0 0,-8-1 0,-17 3 0,-12-2 0,-14 1 0,-13 1 0,-12-2 0,-13 1 0,-12 1 0,-12-1 0,-10 1 0,-6 3 0,-4 2 0,-9 0 0,-4 3 0,-1 1 0,-1 3 0,5 1 0,-5 3 0,3 1 0,-1-1 1,2 0-1,6-4 0,-1-2 0,3-5 0,4-2 0,10-5 1,8-2-1,8-2 0,10 2 0,9 0 0,13 0 0,17 0 1,13 0-2,20 2-1,15-10-3,27 8-11,20-8-17,24-10-1,26-7 0,22-7 0</inkml:trace>
</inkml:ink>
</file>

<file path=ppt/ink/ink6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19:54.23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16111-2805 78,'0'0'26,"0"0"-1,16 7 0,7-11-16,6 4-4,3-2-1,1 1-9,-2-1-13,-3 5-6,-28-3-1,27 6-1,-27-6 1</inkml:trace>
  <inkml:trace contextRef="#ctx0" brushRef="#br0" timeOffset="171.6003">16138-2695 75,'0'0'26,"26"11"-1,1-6 0,2-3-14,3-2-6,1 0-10,5-4-15,1 4-4,-7-9-1,3 4-2,-6-9 2</inkml:trace>
  <inkml:trace contextRef="#ctx0" brushRef="#br0" timeOffset="1450.8025">17973-3391 51,'0'0'19,"-7"31"3,-5-6-2,-1 17-7,-6 10-1,-4 12-2,0 11-2,-4 6-1,2 7 1,0 4-3,5-1 1,3-8-2,11-4-3,8-14 1,9-8-2,12-9 0,5-8-4,10-16-9,6-6-16,-3-18 2,5-2 1,-8-15-2</inkml:trace>
  <inkml:trace contextRef="#ctx0" brushRef="#br0" timeOffset="1762.803">18221-2951 43,'0'0'19,"0"0"2,-18 3 0,18-3-7,9 23-2,-9-23-3,23 31-1,-11-15-1,8-2-2,-4-2-1,2-3-3,-1-3-5,-17-6-8,27-8-11,-11 7-1,-16 1-1,23-23 0</inkml:trace>
  <inkml:trace contextRef="#ctx0" brushRef="#br0" timeOffset="1965.6033">18471-3044 59,'0'0'24,"0"0"1,4 16-1,-8 13-8,1 5-4,-1 12-4,-1 0 0,0 9-3,-1-1-2,3-3-2,-1-1-4,-1-13-7,1-10-16,8 3-1,-4-30 1,7 18-2</inkml:trace>
  <inkml:trace contextRef="#ctx0" brushRef="#br0" timeOffset="2184.0037">18646-2821 68,'0'0'27,"30"12"-1,-30-12 0,25 34-11,-7-7-3,-4 1-6,5 0-1,5 1-3,-5-4-3,4 0-5,-3-6-16,-20-19-4,32 20-1,-32-20-1,23-7 0</inkml:trace>
  <inkml:trace contextRef="#ctx0" brushRef="#br0" timeOffset="2402.4041">18920-2868 59,'0'0'27,"-20"22"-1,4-3 1,2 10-5,-6 5-11,-5-1-4,2 5-4,-2 1-2,6-7-2,1-2-3,6-12-4,12-18-10,1 19-8,-1-19 0,27-10-2,-11-12 3</inkml:trace>
  <inkml:trace contextRef="#ctx0" brushRef="#br0" timeOffset="2730.0045">19051-3104 57,'18'-34'22,"-2"23"3,-3-6-1,6 4-10,2 4-2,1 0-4,-1 6-3,-3 1 0,-18 2-2,21 18-1,-21 0-1,-5 5 0,-8 5-1,-3 2 1,-1 4-1,1 0 0,0-2 1,7-2-2,2-3-2,7-4-9,7 0-13,-7-23-1,23 27 0,-23-27-1</inkml:trace>
  <inkml:trace contextRef="#ctx0" brushRef="#br0" timeOffset="421.2006">16764-2891 74,'0'0'23,"-18"16"0,9 4-1,-1 5-14,1 3-2,9 6-1,3 0-1,10 7 1,4-2-2,5 2 1,-1-7-1,-3-1-1,-6-2-2,-8-7-1,-8 0-3,-10-8-7,-11-9-6,-1-2-9,-10-9 1,2-4-2,-1-16 3</inkml:trace>
  <inkml:trace contextRef="#ctx0" brushRef="#br0" timeOffset="608.4009">16689-2891 83,'18'-14'28,"7"7"-1,-6-6 0,5 3-14,4 1-6,0 0-4,3 0-3,1 4-9,-6 5-15,-2-4-3,0 10 0,-24-6-1,29 12 1</inkml:trace>
  <inkml:trace contextRef="#ctx0" brushRef="#br0" timeOffset="811.2014">17070-2846 61,'18'37'27,"-6"-14"0,11 9 1,-2 0-4,8 7-12,3 6-3,-2-4-4,-1 1-3,-6-4-2,-7-6-4,-6-2-4,-8-9-13,-2-21-6,-5 16-3,5-16 2,0 0 2</inkml:trace>
  <inkml:trace contextRef="#ctx0" brushRef="#br0" timeOffset="1014.0018">17349-2709 64,'0'0'27,"-12"33"0,-10-11-1,1 10-5,-4 3-9,-5 1-5,0-2-6,5-2-3,2-7-8,6-6-10,14-3-7,3-16 1,16-2-1,0-17 0</inkml:trace>
  <inkml:trace contextRef="#ctx0" brushRef="#br0" timeOffset="2932.8051">19526-2914 63,'-2'23'25,"8"11"0,-10 0 0,4 5-12,2 4-5,0-1-4,1-1-4,1-2-8,-1-3-11,-6-18-5,6 0-1,-3-18-1,0 0 1</inkml:trace>
  <inkml:trace contextRef="#ctx0" brushRef="#br0" timeOffset="3088.8054">19473-2688 69,'19'2'25,"-1"-9"-1,9 5-3,1-5-19,3-6-19,8 6-4,-6-9-3,14 4 1</inkml:trace>
  <inkml:trace contextRef="#ctx0" brushRef="#br0" timeOffset="3369.6059">20040-2957 68,'0'0'27,"-18"-16"-1,18 16 0,-12 18-13,12-18-2,-5 25-5,5-25-2,3 36-2,4-15 0,2 2-1,4 0 0,-3 2 0,-1-3 0,-2 1-1,-3-2 1,-8-1-1,-5-1 0,-5-1-2,-4-2-2,-5-4-10,-3-6-13,6-1-1,-1-10 1,5-1-1</inkml:trace>
  <inkml:trace contextRef="#ctx0" brushRef="#br0" timeOffset="3541.206">19983-3001 62,'22'-11'28,"-22"11"-1,37-19 0,-19 8-3,3 2-13,4 0-5,4 6-6,-3-6-12,-4 2-15,2 5 0,-6-5 0,2 7-1</inkml:trace>
  <inkml:trace contextRef="#ctx0" brushRef="#br0" timeOffset="3759.6064">20328-2917 85,'11'42'27,"-2"-4"0,11 6-1,-3-5-16,5-3-5,1-4-6,0-4-7,-4-3-18,-19-25 0,31 25-1,-31-25-1</inkml:trace>
  <inkml:trace contextRef="#ctx0" brushRef="#br0" timeOffset="3978.007">20574-2857 75,'-20'28'28,"-10"-3"-2,3 9-1,-5 2-13,-3-4-3,3 0-5,2-2-5,3-9-3,9-1-12,18-20-10,-9 16 0,9-16-1,32-14 0</inkml:trace>
  <inkml:trace contextRef="#ctx0" brushRef="#br0" timeOffset="4321.2074">20814-3229 89,'0'0'28,"0"0"0,18-5 0,-18 5-18,26 23-2,-8 0-4,5 9 0,-3 6-1,7 10-1,-6 7 0,-1 5 0,-4 2-1,-6 4 1,-6 0-1,-6 0 1,-7-6-1,-5-3-2,-7-7 1,-4-7-2,1-6-1,-4-10-5,8-9-7,1-10-13,19-8-2,-16-16 1,14-12-1,13-4 2</inkml:trace>
  <inkml:trace contextRef="#ctx0" brushRef="#br0" timeOffset="4602.0081">21205-3629 74,'0'0'25,"0"0"0,4 32-1,1-7-14,-1 0-4,-1 7-2,1 2-2,-2-1-6,-1 0-4,1-3-11,-5-14-6,8 0 0,-5-16-1,0 0 2</inkml:trace>
  <inkml:trace contextRef="#ctx0" brushRef="#br0" timeOffset="4836.0084">21472-3752 55,'0'0'24,"4"20"1,-11-4 0,5 9-7,-4 7-8,-2 7-4,-3 7-3,-5 2-2,0 0-1,-2 0-2,0-1-7,-3-8-12,10 5-4,-5-12 0,9 2 0</inkml:trace>
  <inkml:trace contextRef="#ctx0" brushRef="#br0" timeOffset="5226.0092">21549-3357 58,'0'0'28,"16"-14"-2,-16 14 1,16 0-4,-16 0-12,21 4-4,-21-4-3,23 8-2,-23-8 0,21 18 0,-21-18-1,4 27 0,-9-11 0,-6 5 1,-5 1 0,-4 1 0,-1 2 0,3 0 1,4-2-1,3-2 1,4-1-1,7-4 0,0-16-1,16 17 0,-16-17-2,30 4-3,-8-2-8,-4-6-19,-18 4 0,28-12 0,-28 12 0</inkml:trace>
</inkml:ink>
</file>

<file path=ppt/ink/ink6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19:51.28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894-397 31,'0'0'20,"-7"-27"1,5 11 1,-8-7-5,-1 2-6,-3-1-3,-2 5-3,-7 6-2,-4 2 0,-5 11-2,-7 14 1,-2 12-1,-4 12 0,1 11 0,1 11 0,6 4-1,7 0 1,12-2 0,13-9-1,13-14 1,14-12-1,10-17 1,9-17 0,7-18-1,5-15 1,2-10 0,4-11 0,-4-8 0,-3-6-1,-8-2 1,-5-5 0,-7 0-1,-7 0 1,-5 0 1,-13 5-1,-4 10 0,-3 8 1,-3 12 0,-3 13 1,6 32-1,0 0-1,-23 23 1,13 20 0,-1 17-1,0 15 1,-1 10 0,-1 8-1,1 1 0,8-1-1,-1-11-2,10-4-6,6-16-12,0-23-7,12-10 0,0-22-2,7-11 2</inkml:trace>
  <inkml:trace contextRef="#ctx0" brushRef="#br0" timeOffset="655.2011">8 19 69,'-23'25'27,"23"-25"-1,7 25-3,31-18-11,28-9-3,33-1-1,19-6-2,31-2-2,18 1-1,15-1-1,10 0-1,-6 6-1,-6 0-3,-22-1-5,-19 4-13,-23 10-7,-40-3 0,-28 9-1,-48-14 1</inkml:trace>
  <inkml:trace contextRef="#ctx0" brushRef="#br0" timeOffset="390.0006">1631-605 50,'-4'-16'22,"4"16"3,-12 19-3,-3 13-6,-2 15-3,-10 8-4,-2 12-2,-8 6-1,-4 6-3,-2 1-1,-1-2-2,1-7-4,4-7-7,4-12-12,8-6-3,-3-14 0,10-7-1</inkml:trace>
  <inkml:trace contextRef="#ctx0" brushRef="#br0" timeOffset="202.8004">1248-561 57,'0'0'25,"21"-1"2,-15 18-1,3 10-11,0 9-3,0 1-4,5 4-5,-4-2-3,5-3-7,1-10-9,3-4-8,-1-15-2,7-4-1,-2-13 0</inkml:trace>
  <inkml:trace contextRef="#ctx0" brushRef="#br0" timeOffset="10498.8184">5889-637 56,'0'0'25,"0"0"3,-16 35-1,5-3-4,-7 8-10,6 13-3,-11 6-4,3 8-1,-3 4-3,2-1-3,5-4-7,0-8-14,3-13-6,10-8 0,3-19-1,0-18 0</inkml:trace>
  <inkml:trace contextRef="#ctx0" brushRef="#br0" timeOffset="10935.6192">6314-349 80,'-16'28'28,"-11"3"-1,1 13 0,-6 2-13,-6 4-5,6 5-3,-2-3-4,8-6-4,4-5-9,8-7-16,14-34-1,-5 25 1,5-25-1</inkml:trace>
  <inkml:trace contextRef="#ctx0" brushRef="#br0" timeOffset="10732.8187">6031-413 61,'21'5'27,"-21"-5"-1,29 36 1,-18-4-3,1 9-12,6 10-4,1-3-4,1 6-1,-2-3-2,0-4-2,-2-5-7,-4-6-15,-5-17-4,-7-19-1,20 15-1,-20-15 2</inkml:trace>
  <inkml:trace contextRef="#ctx0" brushRef="#br0" timeOffset="10280.4178">5611-498 74,'-14'16'28,"3"5"-2,-6 0 1,-1 4-15,7 5-1,6-5-4,7 4-2,5-8-1,9-3-2,5-4-3,6-9-6,5-1-13,3-6-7,-6-8-1,3-3 0,-7-6-1</inkml:trace>
  <inkml:trace contextRef="#ctx0" brushRef="#br0" timeOffset="9328.8162">4258-607 52,'0'0'24,"-16"-21"3,16 21-2,-32 2-5,7 3-9,2 7-4,-4 4 0,4 6-4,0 6 0,5 2 0,6 4-1,8 0 0,8 2-1,6-3 0,8 1 0,5 0 0,4-4 0,1 0-1,1 1 0,-4-3 0,-2 2 0,-9-1 1,-5-3-1,-9 1 0,-13 0 1,-6 0-1,-10-4 0,-6-4 1,-4-3-1,-2-5-2,2-4-1,-2-7-6,12-11-10,8-1-8,1-15 0,15 2-2,1-14 2</inkml:trace>
  <inkml:trace contextRef="#ctx0" brushRef="#br0" timeOffset="9516.0167">4064-425 57,'12'-27'26,"6"6"3,-2-3-1,9 5-4,5 3-9,6-7-5,5 7-5,3-2-1,4 2-4,2 2-4,-7-2-11,-2 1-14,1 7 0,-10-3 0,0 6-2</inkml:trace>
  <inkml:trace contextRef="#ctx0" brushRef="#br0" timeOffset="10015.2175">5469-977 44,'-14'16'20,"-2"16"2,-16 2-1,-2 12-8,-7 13-1,-9 12-1,2 14-1,-7 8-1,2 14 0,-1 3-1,5 4-2,4-4-2,11-5 0,13-14-2,10-11-1,11-16-2,11-22-4,14-17-9,10-12-14,5-24 0,8-7 0,-6-19-1</inkml:trace>
  <inkml:trace contextRef="#ctx0" brushRef="#br0" timeOffset="11372.42">6700-804 74,'0'0'25,"18"-2"0,-18 2-3,16-7-13,-16 7-2,23-2-3,-23 2 0,0 0-2,16 21-1,-16-21 0,-13 34-1,3-9 0,-3 3 1,1 3-1,3 1 1,2 0-1,5-2 1,7 0-1,4-7-3,7-1-13,7-1-8,-3-16-1,12 1-2,-4-12 1</inkml:trace>
  <inkml:trace contextRef="#ctx0" brushRef="#br0" timeOffset="11762.4207">7068-171 76,'0'0'28,"18"-14"-2,-2 12 1,2-2-11,3-1-8,7-2-8,5-2-17,4 5-8,-5-8-1,5 5-1,-7-9-1</inkml:trace>
  <inkml:trace contextRef="#ctx0" brushRef="#br0" timeOffset="11575.2204">7202-450 71,'0'42'26,"1"13"0,-8 1-1,0 1-13,-2 3-2,-2-1-6,1-8-4,-1-3-6,2-7-10,-3-16-9,10-2 0,2-23-1,0 0 0</inkml:trace>
  <inkml:trace contextRef="#ctx0" brushRef="#br0" timeOffset="12058.8212">7612-411 78,'0'0'26,"-19"23"-1,15-5 0,4-1-13,6 3-4,6 0-3,4 3-2,4 2-1,-3 1 0,5-1 0,-8 2 0,-2 0 0,-6-1-1,-8 3 1,-7-4-1,-5 0 0,-7-4-1,-8-3-2,-1-4-3,-6-7-7,2-9-12,4-3-3,-4-13-1,10 0 0,-1-16 1</inkml:trace>
  <inkml:trace contextRef="#ctx0" brushRef="#br0" timeOffset="12230.4215">7557-479 82,'38'-23'28,"-5"-4"-1,10 8 0,-2 1-12,3-3-7,3 5-7,-1 1-9,-3 5-16,-10-4-3,3 8 0,-9-1-2</inkml:trace>
  <inkml:trace contextRef="#ctx0" brushRef="#br0" timeOffset="12760.8224">8486-289 53,'-18'-5'25,"2"18"1,-2 12-1,-10 3-1,-8 6-10,1 8-4,-12 3-4,5 3-2,-5-2-3,6-7-2,9-5-5,8-9-12,24-25-9,-9 20 0,9-20 0,35-27 0</inkml:trace>
  <inkml:trace contextRef="#ctx0" brushRef="#br0" timeOffset="12558.0221">8203-361 78,'35'40'29,"-4"0"-1,4 9 0,-8 3-5,-2-4-16,2 0-2,-4-3-4,-9-8-4,-2-5-6,-6-9-13,-6-23-6,0 0 0,0 0-1,21-7 1</inkml:trace>
  <inkml:trace contextRef="#ctx0" brushRef="#br0" timeOffset="13088.423">8760-909 75,'0'0'26,"0"0"0,16 18 0,-2 3-16,4 13 0,5 8-3,5 15-1,1 14-2,3 15 0,-2 12-2,2 7 0,-9 7-1,-5 5 0,-7-1 0,-4-3 0,-11-6-1,-8-9 0,-8-13-2,-12-13-4,0-16-13,2-11-9,-6-24-1,10-10 1,-1-29-1</inkml:trace>
  <inkml:trace contextRef="#ctx0" brushRef="#br0" timeOffset="13462.8237">9231-1381 70,'0'0'26,"25"13"0,-25-13 0,7 35-10,-7-6-4,-2 3-4,0 3-3,-3 1-2,2 0-1,-1-4-4,0-9-3,6-2-6,-2-21-11,0 16-5,0-16-1,0 0 0,32-25 2</inkml:trace>
  <inkml:trace contextRef="#ctx0" brushRef="#br0" timeOffset="13728.0241">9548-1466 55,'0'0'25,"0"0"2,0 0-1,5 30-3,-10-3-9,-1 16-6,-4 5-2,-3 14-3,-3 4 0,-2 5-3,-3 2 0,1-4-2,3 0-5,-3-8-11,4-13-8,5-4-1,3-17-1,8-4 2</inkml:trace>
  <inkml:trace contextRef="#ctx0" brushRef="#br0" timeOffset="14040.0247">9693-957 67,'0'0'23,"36"-7"0,-36 7-1,21-6-12,-21 6-3,0 0-3,9 22-1,-9-22-1,-19 30-1,4-11 1,-1 6 0,-1 0 0,4 4 3,3-3-2,4 3 1,8-3 0,3 1-1,6-4 0,5-1-4,4-3-5,-1-1-18,1-9-2,8 2-1,-5-11-1,8 5 1</inkml:trace>
  <inkml:trace contextRef="#ctx0" brushRef="#br0" timeOffset="14664.0257">10327 106 96,'30'-14'29,"-2"12"0,-1-5 0,2 0-18,4 2-3,3-1-5,-2-2-4,1 2-8,-1 3-18,-4-8-1,4 4-1,-5-4-1</inkml:trace>
  <inkml:trace contextRef="#ctx0" brushRef="#br0" timeOffset="14461.2254">10599-207 77,'9'41'26,"-9"-2"-1,2 15 1,-8 1-16,-1 2-2,2 0-4,-2-4-5,-2-8-7,2-10-14,1 1-4,-8-19 1,7-1-1</inkml:trace>
  <inkml:trace contextRef="#ctx0" brushRef="#br0" timeOffset="15022.8263">11518-308 53,'-39'16'22,"7"14"2,-10-7-1,11 11-5,5-2-9,8-2-1,13 6-2,8-8-2,13 1 1,7-1-2,7-1-1,4 0 0,0-1-1,-5 1 0,-6 0 0,-9-2 0,-7 1 0,-12-1-1,-11-3 0,-7-6-1,-4-4-1,0-1-4,-3-8-11,-4-8-8,11 1-1,-5-12-1,13 0 1</inkml:trace>
  <inkml:trace contextRef="#ctx0" brushRef="#br0" timeOffset="15241.2268">11415-265 75,'29'-16'29,"-6"-4"-1,11 6 0,-4 0-5,2-6-14,9 6-3,0-2-3,1 2-3,5 3-4,-10-2-7,2 5-14,-3 8-3,-11-2-1,-2 9 0,-23-7 0</inkml:trace>
  <inkml:trace contextRef="#ctx0" brushRef="#br0" timeOffset="15771.6277">12322-89 55,'0'0'25,"-24"17"2,13 0 0,-7-1-4,-5 7-9,2 7-5,-10 2-2,-1 7-2,-5 2-2,-2 2-1,0-2-1,-2-2-3,7-2-5,0-9-10,6-8-11,14-2 0,14-18 0,0 0-1</inkml:trace>
  <inkml:trace contextRef="#ctx0" brushRef="#br0" timeOffset="15506.4272">11995-137 82,'18'23'28,"-4"-2"-2,7 11 1,-5 7-16,1 0-3,2 8-3,-1-6-3,-4 1 0,0-1-3,-1-2-1,1-8-3,-5-7-12,-9-24-10,19 29 0,-19-29 0,0 0-1</inkml:trace>
  <inkml:trace contextRef="#ctx0" brushRef="#br0" timeOffset="16676.4292">13157-82 71,'0'0'29,"21"14"-1,4-9 0,2-3-5,6-7-15,14 5-2,4-6-4,3 1-3,2 0-4,-6-2-4,-3 3-11,-3 6-8,-17-4 0,-6 7-1,-21-5 2</inkml:trace>
  <inkml:trace contextRef="#ctx0" brushRef="#br0" timeOffset="16458.0289">13354-618 61,'0'0'25,"0"0"0,0 0 0,13 31-7,-13-8-6,1 11-2,-2 5-4,1 7-2,-2 2-1,2 2-3,0-6-3,0-6-4,5-5-7,0-6-11,-5-27-2,15 27-1,-15-27 0</inkml:trace>
  <inkml:trace contextRef="#ctx0" brushRef="#br0" timeOffset="17004.0298">13368 156 78,'23'16'27,"-5"-14"0,9 5-1,-2-5-12,1-2-7,-2 3-2,-5 1-3,-19-4 0,14 20 0,-19-4-1,-13 1 0,-5 6 1,-5 4 1,3 5 0,-4 2 0,4 3 0,4-3 1,9 0-2,3-4 1,11-5-2,5-4-2,-7-21-2,33 23-3,-9-24-9,6-6-16,5-6 1,1-8 0,7-2-1</inkml:trace>
  <inkml:trace contextRef="#ctx0" brushRef="#br0" timeOffset="17378.4304">14048-580 63,'-7'16'25,"5"12"-2,-9 4-1,-1 11-8,-1 14-1,-4 7-2,2 16-1,-3 4-2,10 10-1,-3-2-1,9 3 0,4-6-1,10-4-2,10-9-1,4-12-5,14-8-2,0-16-9,14-8-17,8-3 0,4-15 1,10-3-2</inkml:trace>
  <inkml:trace contextRef="#ctx0" brushRef="#br0" timeOffset="19749.6345">14567-226 61,'20'12'21,"-26"6"2,5 16-2,-10 3-11,0 6-2,4 5-1,2-2-2,5-1 0,7-8-1,9-7-2,9-10-8,7-6-14,0-19-5,9-3 1,-6-16-3,6 0 2</inkml:trace>
  <inkml:trace contextRef="#ctx0" brushRef="#br0" timeOffset="19952.4351">14909-232 54,'0'0'25,"-18"32"2,14 4 0,-5 7-5,1 10-9,4 9-1,-8 4-5,3 3-2,-6-3-5,3-9-4,3-5-11,5-10-13,-1-18 0,12-8 0,-7-16-1</inkml:trace>
  <inkml:trace contextRef="#ctx0" brushRef="#br0" timeOffset="20170.8353">15087 3 66,'24'4'28,"-4"5"0,7 14 0,-4 3-4,-2 8-14,8 5-2,-10 1-3,6 2-2,-7-4-2,0-6-3,-4-2-10,-5-7-17,-9-23 1,5 19-1,-5-19-1</inkml:trace>
  <inkml:trace contextRef="#ctx0" brushRef="#br0" timeOffset="20404.8358">15318 1 70,'0'0'25,"-16"31"0,0-10-1,2 6-12,-4 8-3,-2 3-2,-3 6-2,-2-3-3,4 0-1,1-7-2,6-9-4,9-8-11,5-17-10,0 0 0,28-1-1,-10-21 1</inkml:trace>
  <inkml:trace contextRef="#ctx0" brushRef="#br0" timeOffset="16083.6283">12868-4 69,'0'0'23,"0"0"-1,0 0 0,0 0-16,0 0-1,0 0-2,0 0-2,0 0-1,0 0 0,0 0-1,0 0-5,4-19-12,-4 19-4,0 0-2,20-4 2,-20 4-1</inkml:trace>
  <inkml:trace contextRef="#ctx0" brushRef="#br0" timeOffset="20779.2364">15625-457 55,'0'0'25,"16"-9"1,0 9-2,-16 0-3,20-4-13,-20 4-3,20 9-1,-20-9-2,7 25-1,-5-7 0,-4 1 1,0 6-1,0 2 1,0 1 0,2-1 0,0 0 0,2-2-2,0-6-1,3 2-7,1-1-16,-6-20-2,17 21-1,-17-21-1,22 6 2</inkml:trace>
  <inkml:trace contextRef="#ctx0" brushRef="#br0" timeOffset="21153.637">15889 197 82,'34'-18'26,"-13"8"0,4 4-3,7-4-17,-2-3-13,6 2-11,-3-6-6,10 2-2,-6-6 0,4 7 0</inkml:trace>
  <inkml:trace contextRef="#ctx0" brushRef="#br0" timeOffset="20982.0368">16004-153 83,'6'39'30,"-6"3"0,5 10 1,-3 5-17,-2-2-4,3 4-3,-4-8-4,-1-6-3,-2-2-5,-3-13-10,-4-7-15,4-4 0,7-19 0,-23 13-1</inkml:trace>
  <inkml:trace contextRef="#ctx0" brushRef="#br0" timeOffset="21403.2376">16394-32 65,'0'0'26,"0"0"1,0 0-1,0 0-9,-20 10-3,19 8-6,4 3-1,1 3-3,6 4 0,-1 0-1,7 6-1,-2-2 0,1 2 1,-6-4-1,-4-1 0,-5-3-1,-5-4-1,-4-4-3,-7-8-3,16-10-8,-29 6-14,13-15-2,16 9-1,-25-38 0,18 12 2</inkml:trace>
  <inkml:trace contextRef="#ctx0" brushRef="#br0" timeOffset="21574.8378">16381-128 59,'13'-27'28,"10"9"1,-2 0-1,8 6-2,3 5-12,-2-6-5,6 4-6,-3 4-7,-2 0-14,-3-1-11,1 6 0,-8-3 0,0 6-1</inkml:trace>
  <inkml:trace contextRef="#ctx0" brushRef="#br0" timeOffset="21777.6381">16851-57 82,'12'37'29,"8"11"0,-4-5-1,4-2-15,8 3-4,-1-1-6,-2-6-3,0-5-7,-6-10-9,-19-22-13,30 23 1,-30-23 0,22-2-2</inkml:trace>
  <inkml:trace contextRef="#ctx0" brushRef="#br0" timeOffset="21996.0387">17132-2 53,'0'0'24,"-30"25"3,14 0-1,-9 3-5,0 6-8,0 5-2,-3 0-4,1 4-4,2-6-6,0 1-17,4-14-7,10 0 0,11-24-2,-12 21 1</inkml:trace>
  <inkml:trace contextRef="#ctx0" brushRef="#br0" timeOffset="17971.2314">17337-735 73,'19'21'26,"13"19"0,-9 0-1,4 14-15,3 13 0,0 10-3,2 12-1,-7 0-1,0 7-1,-9-6 0,0-1-1,-9-5 1,-1-6-1,-10-3-1,-5-7-1,-7-6 0,-7-7-2,0-7-2,-7-11-2,7-8-6,-8-13-9,5-20-10,10-10 1,2-18-1,10-5 2</inkml:trace>
  <inkml:trace contextRef="#ctx0" brushRef="#br0" timeOffset="18267.6319">17495-1116 86,'19'-9'25,"6"8"1,-5-5-2,0 1-14,4 1-7,-2 1-6,-4-2-8,-18 5-13,32-16-2,-32 16 1,19-22-2</inkml:trace>
  <inkml:trace contextRef="#ctx0" brushRef="#br0" timeOffset="18486.0324">17911-1470 79,'5'22'27,"-10"-4"0,3 17 0,-8 6-14,-1 0-7,0 9-6,-5-2-6,2 0-10,-2-9-10,7 0-1,-1-14-1,8-4 1</inkml:trace>
  <inkml:trace contextRef="#ctx0" brushRef="#br0" timeOffset="18751.233">18057-1443 72,'7'-16'27,"-7"16"0,16 4-1,-16-4-12,0 37-4,-5-9-2,-1 17-3,-4 5 0,-1 10-2,-7 6 0,4 2-1,-5 1-2,1-3-2,2-2-4,0-9-10,1-14-14,8 0 1,0-20 0,9-3-1</inkml:trace>
  <inkml:trace contextRef="#ctx0" brushRef="#br0" timeOffset="19047.6332">18256-982 82,'29'-13'27,"3"8"-1,-9 0-1,-5 1-12,-18 4-6,19 13-2,-22 3-2,-8 5 0,-7 6 0,-3 5 0,-1 5-1,1 0 1,3 4-1,6-5 1,7-1-1,6-8-1,8-2 0,7-9-2,4-7-1,8-4-6,-3-8-9,-4-4-14,4-1 1,-25 8 1,23-19-2</inkml:trace>
  <inkml:trace contextRef="#ctx0" brushRef="#br0" timeOffset="22822.8401">18866-594 52,'-23'23'23,"4"18"3,-13 1-1,3 15-8,-1 16-2,-7 9-1,5 12-2,-6 0-3,11 10 0,4-3-2,9 2-2,5-12-1,9-7-1,9-15-2,5-9-2,9-10-4,-5-14-7,9-15-16,1-7-4,-3-14 1,7-9-2,-3-8 2</inkml:trace>
  <inkml:trace contextRef="#ctx0" brushRef="#br0" timeOffset="23384.4411">19371-36 46,'0'0'21,"-12"-28"0,12 28-2,-32-31-7,5 21-2,-5 1-3,-7 3-2,0 8-1,2 5 0,5 9 0,1 6-1,14 6 0,8 6 0,11 7 0,10 2-1,8 3-1,6 4 2,4-2-2,1 1-1,1-2 1,-7-3-2,-8-3 0,-6-4 0,-13-5-1,-12-5 1,-7-6 0,-6-8 2,-5-6-1,2-11 4,1-8 0,6-13 1,11-3 0,10-13 0,14-2 0,12-9-1,13 1 0,6-4-1,3 3-2,2 2-2,-2 6-3,2 7-6,-9 8-16,-10 1-3,-1 12 0,-10-2-2,3 11 2</inkml:trace>
  <inkml:trace contextRef="#ctx0" brushRef="#br0" timeOffset="23805.6418">20083 64 75,'-16'17'28,"-13"3"0,1 14 0,-11 5-11,-4 0-7,4 7-4,-2 1-3,4-1-2,5-5-6,5-7-10,4-11-15,19-4 2,4-19 0,0 0-2</inkml:trace>
  <inkml:trace contextRef="#ctx0" brushRef="#br0" timeOffset="23587.2414">19745 92 82,'21'48'29,"-5"-2"0,11 4 1,-2-2-17,2-5-4,5-2-5,-2-7-7,-3-8-9,-8-10-17,2-1 1,-21-15-1,29-4-1</inkml:trace>
  <inkml:trace contextRef="#ctx0" brushRef="#br0" timeOffset="24180.0424">20339 162 65,'0'0'28,"27"-15"-1,-4 13-1,-2-6-5,6-1-24,8 3-19,-8-10-2,9 6-2,-6-10-2</inkml:trace>
  <inkml:trace contextRef="#ctx0" brushRef="#br0" timeOffset="24024.0421">20439-15 83,'0'0'29,"9"41"0,-11-12 0,2 5-17,2 6-3,-2 3-6,0 0-4,3-2-7,-5-4-13,-1-12-7,5 0 0,-2-25-1,-11 16 0</inkml:trace>
  <inkml:trace contextRef="#ctx0" brushRef="#br0" timeOffset="24476.443">20882-72 98,'-13'22'28,"1"-4"0,6 3-1,6 4-18,-1 2-4,8 3-3,-2 0 0,4 2-1,-2 0 0,0 0-1,-3-2 1,-4-3 0,-4-2-1,-7-6 0,-6-1 0,-6-5-2,-2-4-3,-4-9-3,4 0-8,2-4-13,-2-12 0,7 4 0,2-15 0</inkml:trace>
  <inkml:trace contextRef="#ctx0" brushRef="#br0" timeOffset="24679.2434">20914-175 109,'0'0'30,"35"-12"1,-13 1-3,8-3-24,5 0-7,6-6-24,2 6-3,-6-6 0,2 6-1</inkml:trace>
  <inkml:trace contextRef="#ctx0" brushRef="#br0" timeOffset="24991.2439">21419-658 93,'25'32'30,"-8"5"1,5 14-2,3 21-16,-8 9-2,10 21-2,-6 6-2,6 13 0,-5-2-2,1 2-1,-7-10 0,-4-10-2,-10-12-1,-6-16-4,-6-11-7,-13-16-25,-8-21 0,-1-7 0,-3-18 0</inkml:trace>
  <inkml:trace contextRef="#ctx0" brushRef="#br0" timeOffset="1154.402">597 741 31,'-41'25'18,"6"16"0,-10 2 0,8 8-6,3 3-2,9 3-1,9-4-2,9-8-1,7-10 0,9-10-2,9-13-1,7-15-1,5-17 0,5-12-1,5-10 1,-3-13 0,2-8-1,0-8 1,-3-5 0,-8-6 0,-1 2 0,-6 3 0,-3 10 1,-7 8-1,-1 15 2,-6 15-2,-4 29 0,0 0 0,0 32-1,-5 13 1,-1 11-2,3 12 1,-1 9-1,2 1 0,2-2-3,7-6-5,2-8-10,4-16-9,8-5 0,-5-23-1,13-9 1</inkml:trace>
  <inkml:trace contextRef="#ctx0" brushRef="#br0" timeOffset="1575.6026">1396 608 63,'0'0'26,"-20"20"-1,6 6-2,-11 12-9,-3 8-5,-4 7-2,-4 8-2,0 1-2,1-2-2,3-3-1,7-5-4,7-15-6,9-12-11,13-4-5,-4-21 0,30-7-1,-3-19 0</inkml:trace>
  <inkml:trace contextRef="#ctx0" brushRef="#br0" timeOffset="1372.8021">1074 606 63,'16'-7'28,"-16"7"-1,34 18-1,-13 9-11,4 8-3,5 11-5,2 2-3,2 2-1,-2 0-3,-4-4-3,1-1-6,-8-12-12,-5-11-6,2-6-1,-18-16-1,0 0 1</inkml:trace>
  <inkml:trace contextRef="#ctx0" brushRef="#br0" timeOffset="1903.2033">2539-207 65,'25'6'27,"-1"-8"-1,9 7 0,3-1-14,3-4-3,5 0-2,3-2-4,-1 0-3,-5 0-8,-6 2-15,-11-5-2,-1 9-1,-23-4-2</inkml:trace>
  <inkml:trace contextRef="#ctx0" brushRef="#br0" timeOffset="2090.4037">2673-34 71,'0'0'28,"23"21"0,-7-14-1,9 0-10,3 2-8,6 0-8,2-5-15,-1-6-12,10 6-1,-6-12-1,7 5-1</inkml:trace>
  <inkml:trace contextRef="#ctx0" brushRef="#br0" timeOffset="26176.846">2177 2840 76,'-20'25'29,"20"-25"1,-9 27 0,9-27-14,32-2-5,4-2-3,-1-6-4,6 1-3,4 0-5,-6-2-7,5 6-15,-3 9-3,-5-1-1,-4 8-1,-4-2 1</inkml:trace>
  <inkml:trace contextRef="#ctx0" brushRef="#br0" timeOffset="25974.0456">2107 2669 92,'0'0'30,"0"0"0,0 0 0,45 8-20,-6-14-4,14 1-1,8-2-3,3 0-3,2 3-4,-10-3-7,-4 2-13,-7 6-4,-19-2-1,-10 6-1,-16-5 2</inkml:trace>
  <inkml:trace contextRef="#ctx0" brushRef="#br0" timeOffset="27097.2476">3902 2355 42,'4'-16'21,"-4"16"2,-27-7-1,4 7-3,-4 8-7,0 5-4,-6 10-2,1 5-2,0 3-1,7 2 0,7-2 0,9 1 1,13-4-2,12 1 0,8-4 0,12-2 0,7 3 0,5 1-1,-2 3 0,-3 1 0,-6-1 0,-9 0 0,-10-2-1,-9-1 1,-14-4-1,-11-3 0,-13-6-1,-6-1-1,-4-5-2,-6-4-4,1-6-9,1-3-8,0-15-2,13-1 0,2-15 1</inkml:trace>
  <inkml:trace contextRef="#ctx0" brushRef="#br0" timeOffset="27284.4479">3820 2355 60,'27'-22'28,"8"10"-1,-3-4 1,6 2-5,4 1-9,5-3-6,6 2-6,0 0-8,1 1-17,-4-6-4,8 4-1,-8-8-1,5 4 0</inkml:trace>
  <inkml:trace contextRef="#ctx0" brushRef="#br0" timeOffset="27908.449">5384 2378 81,'0'0'26,"-20"14"0,20-14-2,-27 39-13,20-7-1,4-2-4,3 6-1,0-4-1,12 0-1,4-9-2,9-7-2,9-9-8,0-7-18,1-12-1,8-1 0,-7-13-1</inkml:trace>
  <inkml:trace contextRef="#ctx0" brushRef="#br0" timeOffset="28126.8493">5709 2250 54,'0'0'23,"0"0"3,-16 39 0,7-11-5,-1 11-7,1 11-3,-6 5-4,1 9-1,-4 2-3,2 2-2,0-1-5,0-4-8,4-14-16,10-1 0,-1-17 1,12-10-2</inkml:trace>
  <inkml:trace contextRef="#ctx0" brushRef="#br0" timeOffset="28360.8497">6017 2433 67,'35'-5'28,"-10"8"-3,6 18 1,-10 6-4,0 7-12,4 9-4,0 3-3,2 4 0,-2 1-2,-2 1-2,0-4-3,-4-7-8,-1-11-15,2-2 0,-20-28 0,27 13-1</inkml:trace>
  <inkml:trace contextRef="#ctx0" brushRef="#br0" timeOffset="28548.0501">6474 2477 57,'-21'-25'25,"21"25"3,-36 22-1,18 3-4,-3 7-9,-9 7-5,1 5-4,-3 8-3,-3-4-6,8 0-10,2-2-13,2-14 0,11 0 0,3-16-1</inkml:trace>
  <inkml:trace contextRef="#ctx0" brushRef="#br0" timeOffset="28953.6507">6762 1944 78,'13'-25'25,"12"20"1,-4-8-1,0 6-14,2 7-2,-7 2-4,-16-2-3,11 32 0,-15-4-1,-10 6 0,-2 9 0,-3-1 0,3 5 0,1-3 0,10-3 0,5-2-2,5-9-5,13-5-14,7 0-6,-2-12 0,11-1 0,-6-12-1</inkml:trace>
  <inkml:trace contextRef="#ctx0" brushRef="#br0" timeOffset="29312.4514">7166 2680 69,'9'-18'27,"-4"1"-1,11 6 1,0 2-6,4 2-12,6-2-8,-1 0-17,6 6-9,-10-5 0,7 7-1,-3-6-2</inkml:trace>
  <inkml:trace contextRef="#ctx0" brushRef="#br0" timeOffset="29156.4511">7226 2326 72,'6'38'25,"-6"1"0,3 14-1,-3 6-9,-1 3-5,2 2-4,-2 2-3,-1-7-5,2-8-6,-2-5-17,-7-17 0,7-2-1,2-27-1</inkml:trace>
  <inkml:trace contextRef="#ctx0" brushRef="#br0" timeOffset="29686.8521">7977 2317 54,'-28'27'21,"20"14"3,7-7-1,15 5-3,13 0-10,3-2-2,9 2-2,-2-3-1,4-2-1,-9-6-2,-7-3 0,-11-2-2,-10 0 0,-11-1-4,-11-4-7,-9-8-11,1 4-3,-12-12 0,8 2-1</inkml:trace>
  <inkml:trace contextRef="#ctx0" brushRef="#br0" timeOffset="29905.2524">8105 2324 68,'21'-26'28,"8"8"-1,-4-3 1,12 5-1,-1 3-15,3-1-4,4 3-4,-1 2-5,-3 0-4,0 8-11,-1 2-12,-15-1 0,2 8-1,-25-8 0</inkml:trace>
  <inkml:trace contextRef="#ctx0" brushRef="#br0" timeOffset="30326.4533">9037 2440 63,'0'0'26,"-16"7"-1,5 11 1,-15 7-6,-8 5-7,-2 9-4,-10 6-3,0 3-2,-4-2-3,0-2-2,4 1-8,9-2-18,5-20-1,16-6 1,16-17-1</inkml:trace>
  <inkml:trace contextRef="#ctx0" brushRef="#br0" timeOffset="30123.6528">8724 2408 78,'39'43'26,"-9"-2"0,6 7-1,-8 1-14,-3-2-1,0-1-4,-3-7-5,-5-9-4,-4-7-12,-1-1-10,-12-22-1,0 0 0,18-2-1</inkml:trace>
  <inkml:trace contextRef="#ctx0" brushRef="#br0" timeOffset="33664.8591">10994 2684 81,'-4'-27'27,"4"27"1,18-14 0,2 8-13,8 1-4,8 0-5,3-2-6,7 1-7,0 1-17,0-7-4,6 3 0,-8-7-2,3 1 2</inkml:trace>
  <inkml:trace contextRef="#ctx0" brushRef="#br0" timeOffset="33462.0588">11141 2431 57,'0'0'22,"-3"27"2,1-9-2,6 10-5,-3 8-5,1 6-3,-2 12-1,-2 4-4,-3 6-2,0-1-3,-4-8-5,0-4-8,2-1-10,-7-21-1,10-6-2,4-23 2</inkml:trace>
  <inkml:trace contextRef="#ctx0" brushRef="#br0" timeOffset="35193.6615">12973 2595 76,'34'28'27,"-16"-8"0,7 10 0,2 4-12,-3 1-5,5 6-3,-2-2-2,-6 1-3,-1-5-3,-8-8-7,2-8-11,-3-3-8,-11-16-1,0 0 0,0 0-1</inkml:trace>
  <inkml:trace contextRef="#ctx0" brushRef="#br0" timeOffset="35474.4622">13317 2623 59,'0'0'22,"0"0"4,-15-19-2,15 19-5,-16 10-9,-1 1-2,-1 9 0,-7 4-3,-2 9 1,-10 2-2,0 6 0,-4-2-1,2 2-1,-1-2-1,3-5-5,9-2-10,10-5-14,18-27 0,-16 23 0,16-23-2</inkml:trace>
  <inkml:trace contextRef="#ctx0" brushRef="#br0" timeOffset="46597.2816">12643 2200 61,'0'0'21,"-41"2"3,18 8-2,-13-1-7,4 5-8,3 6-2,6 1-1,9 4-1,11-2 0,11 2 0,14 4 0,10 1-1,5-2-1,8 6 0,-4 0 0,-1 0-1,-6 0 1,-5 1-1,-13-6 0,-11-1 1,-10-3 0,-13-2-1,-7-1 0,-11-3 0,-3 1-4,-9-8-6,2-3-10,5 2-5,0-15 0,13 2-1,1-15 1</inkml:trace>
  <inkml:trace contextRef="#ctx0" brushRef="#br0" timeOffset="46784.4822">12525 2310 83,'18'-7'26,"-2"-4"1,9 6-2,5-2-12,4-2-5,14 0-4,7 0-7,4 0-12,1-3-10,11 8-1,-8-5 0,4 11-2</inkml:trace>
  <inkml:trace contextRef="#ctx0" brushRef="#br0" timeOffset="35911.2628">14163 2115 53,'0'0'21,"0"0"2,0 0-1,-1 23-5,-10 2-5,-3 7-3,-4 14-1,-5 9 1,1 14-2,-6 6 0,3 7-1,-3 3-1,4 1-1,5-8-1,8-3 0,6-13-2,10-11-2,11-10-3,6-18-6,10-15-20,7-8 1,2-15-1,5-1 0</inkml:trace>
  <inkml:trace contextRef="#ctx0" brushRef="#br0" timeOffset="36457.2638">14706 2365 72,'-16'-17'26,"-9"-5"0,4 8-2,-4 3-11,0 6-3,3 5-3,1 5-3,3 10-1,4 1-1,3 5-2,8 7 1,5 3 0,3 2-1,7 3 0,4 3 1,2 0-1,2 4 0,-1 0 1,-3-1-1,-1-1 0,-6 0-1,-6-4 1,-6-5-1,-6-3 0,-7-8 0,-6-5 0,-1-7 1,-4-9-1,1-9 2,3-5-1,1-7 1,6-6-1,6-1 1,10-6 0,7 0 0,9 0-1,7 0 0,7 2 1,6 0-1,5-1 0,1-1-2,-3-2-2,6 4-14,1 4-8,-14-3 0,2 10 0,-11-2-1</inkml:trace>
  <inkml:trace contextRef="#ctx0" brushRef="#br0" timeOffset="36956.4648">15346 2461 60,'-3'-17'25,"3"17"0,-18 17 0,4 1-5,-8 7-9,-6 5-1,-4 9-3,-6 2-2,-2 6 0,-3-3-3,6-1 0,-1-1-4,6-8-5,7-5-11,9-4-10,16-25 0,-16 19 0,16-19-1</inkml:trace>
  <inkml:trace contextRef="#ctx0" brushRef="#br0" timeOffset="36722.4645">15056 2468 81,'0'25'28,"9"7"-2,-2 0 1,6 0-14,5 9-4,3-2-4,2-1-3,2-1-3,-2-7-2,2 1-6,-6-6-13,-19-25-5,31 23 0,-31-23-1,0 0 2</inkml:trace>
  <inkml:trace contextRef="#ctx0" brushRef="#br0" timeOffset="38048.4668">15828 2645 76,'9'-18'29,"-9"18"-1,27-9 0,-4 4-11,5 1-7,3-1-3,6 1-5,2 1-6,2-1-15,-4-3-10,10 3 1,-8-6-2,3 3 1</inkml:trace>
  <inkml:trace contextRef="#ctx0" brushRef="#br0" timeOffset="37861.2663">15924 2449 41,'2'-21'24,"-2"21"1,0 0 1,0 0-4,18 12-7,-15 8-3,3 8-2,-4 6-3,1 9-3,-3 3-1,0 4-2,-2-2-1,-3-6-4,3-1-5,-3-9-15,-2-12-3,5-4 0,2-16-1,0 0 1</inkml:trace>
  <inkml:trace contextRef="#ctx0" brushRef="#br0" timeOffset="38360.4672">16659 2340 71,'-16'16'28,"-7"-3"0,7 8-1,-2-3-5,11 2-13,5 6-3,7-1-2,10 4-2,4-3-1,6 5 0,0-1-1,0 0 1,-6-2 0,-1-3-1,-9-1 1,-9-3-1,-7-3 1,-9-6-1,-7-5-1,-6-5-2,-1-2-4,-4-7-9,4-7-13,7-1 1,0-8-1,16 0 0</inkml:trace>
  <inkml:trace contextRef="#ctx0" brushRef="#br0" timeOffset="38547.6674">16648 2307 69,'0'0'29,"30"-13"-1,-14 6 1,8 2-3,4 1-16,-1-1-4,3-2-5,0 1-8,-1 3-19,-6-6-2,2 4-1,-25 5 0</inkml:trace>
  <inkml:trace contextRef="#ctx0" brushRef="#br0" timeOffset="39109.2685">17228 1883 59,'16'23'24,"-16"-23"2,30 31-2,-8-6-8,3 7-3,5 10-2,-3 6-4,3 11-2,-4 3-1,-1 8-1,-5 1 0,-4 2 0,-9-6-1,-3-1 1,-10-5 0,-3-5-1,-7-2 1,-3-6-1,-4-5 0,0-6-1,1-3 0,-1-8-1,3-1-2,3-10-2,17-15-4,-29 19-7,29-19-16,-16-3 1,16 3 0,-19-18-1</inkml:trace>
</inkml:ink>
</file>

<file path=ppt/ink/ink6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0:38.94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0 204 51,'0'0'21,"27"7"2,-9-11 0,19 6-9,7-4-3,13 0-2,11 2-1,10-3-3,15 1 1,13-2-3,12-1-1,10 0 1,9 1-2,10-3 1,8 2-1,3-2 0,4 1 0,4-3-1,1 4 1,4-2 0,-1 0 0,1 0-1,5 1 1,2-1 0,0 2 0,-2 0 0,2 1 0,-5-1 0,1 3 0,-5 0 0,-7 4 0,-6-2 0,-3 0-1,-11 0 1,-3 0 0,-9-2 0,-5 0 1,-4-5-1,-4 2 1,-5-4 0,2 0-1,-4 0 1,-5 0-1,-2 2 0,-7-2-2,-12 6-6,-20-3-12,-20-2-11,-13 6-1,-31 2 2,0 0-3</inkml:trace>
</inkml:ink>
</file>

<file path=ppt/ink/ink6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0:39.77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108 84 40,'0'0'19,"0"0"2,0 0 1,0-18-4,0 18-2,20-10 0,-3 4-2,3-4-1,8 3-3,1-6-1,8 6-3,-1-2-1,1 6-2,-3 1-1,-6 9-1,-6 2 0,-8 9-1,-10 5 0,-10 5 0,-8 2 0,-7 6 0,-6 0 0,-7 3 0,-3 4 0,-8 2 0,1-3 0,-1-1-1,4 0 2,2-2-2,7-4 2,7-1-2,6-8 2,14-1 1,10-7-1,11 0 1,11-6 0,8-3 1,8-5-1,7-3 0,5-4-1,0-1 1,-2-3-1,-1 2-1,-8 0-1,-6-1-2,-6 6-4,-13-2-6,-3 4-18,-16-2-1,14 16-1,-14-16 0</inkml:trace>
</inkml:ink>
</file>

<file path=ppt/ink/ink6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0:40.77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0 571 39,'0'0'18,"0"0"0,0 0 2,0 0-4,0 0-3,0 0-1,16 14-3,-16-14 0,16 37-2,-9-10 0,7 8-1,-1 6-1,3 6-2,2-1 1,3 4-2,2-8 0,0-1 0,2-9 0,0-7-1,-2-7-1,0-9 1,-5-7-1,-2-10 1,-16 8-1,16-35 1,-12 6-1,-6-4 1,0-8-1,-5-7 0,2-6 0,-1-3 1,1-3 0,1-1-1,1 1 1,1 1 0,2 4-1,0 7 1,2 5 0,-2 3 0,0 6-1,3 5 1,1 4 0,3 4-1,0 5 1,-7 16-1,20-23 0,-4 19 0,3 3 0,3-1 0,4 2 1,5 0-1,9 0 0,7-2 0,3-2 0,8-1 0,8 0 0,9-1 0,8-1 1,10 0-1,5 0 0,7 0 0,10-2 0,6-2 0,5 1 0,4-1 0,2-1 0,1 3 0,-1 0 0,1 2 0,-3 1 1,0 6-1,-2 0 1,-2 2-1,-3 0 1,-5-2-1,-6 0 1,-13-2-1,-10-1-1,-18-3-3,-12 3-1,-22-4-4,-15 7-3,-22 0-2,0 0-10,-31 9-5,-6-2 0,-4 9 2,-14-6 2</inkml:trace>
</inkml:ink>
</file>

<file path=ppt/ink/ink6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0:41.28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0 29,'0'0'17,"0"0"2,0 0 2,0 0-2,1 21-6,6-5-4,1 4 0,2 1-2,3 0-2,4-1-2,1-4-2,7-7-5,-2-6-5,4 1-13,-6-16 0,8 4 0,-11-11-1</inkml:trace>
  <inkml:trace contextRef="#ctx0" brushRef="#br0" timeOffset="265.2004">319-80 45,'0'0'23,"0"0"3,-2 16 0,2-16-1,-7 26-8,5 1-2,-2 5-5,4 13-3,-3 1-1,3 5-3,-2 3 0,4-3-2,1-1-2,-1-7-5,7-8-8,4-6-15,-13-29 0,23 23 0,-23-23-1</inkml:trace>
  <inkml:trace contextRef="#ctx0" brushRef="#br0" timeOffset="468.0009">619 91 60,'16'5'27,"7"14"0,-3-1-1,5 7-2,3 7-13,1-3-3,5 6-4,-2-3-4,-4-5-6,4-4-14,0 0-7,-14-14 0,3-4-1,-21-5 0</inkml:trace>
  <inkml:trace contextRef="#ctx0" brushRef="#br0" timeOffset="702.0013">948 66 60,'0'0'27,"0"0"1,-21 8-1,5 10-4,-5 4-9,1 10-5,-7 1-2,1 7-3,-5 0-1,1 1-2,5-1-2,0-10-3,11 0-6,2-10-7,12-20-12,2 17 1,-2-17-1,26-10 0</inkml:trace>
  <inkml:trace contextRef="#ctx0" brushRef="#br0" timeOffset="1045.2019">1142-134 69,'23'-30'25,"-1"19"-1,-6-6-1,7 4-12,0 4-3,-3 2-4,-3 5-1,-17 2 0,18 13-1,-18-13-1,-5 37 2,-4-14-1,2 8 0,-2-1 1,4 4-1,-1-6-1,6-1 1,4-4-3,3-5-2,7 1-5,2-3-15,0-9-3,11 6 0,-8-11-2,12 5 2</inkml:trace>
  <inkml:trace contextRef="#ctx0" brushRef="#br0" timeOffset="1435.2026">1592 222 86,'0'0'27,"27"-9"1,-11 6-1,2-3-14,8 3-9,1-3-8,0 1-16,-2-6-7,5 8-1,-7-8 0,4 2-1</inkml:trace>
  <inkml:trace contextRef="#ctx0" brushRef="#br0" timeOffset="1248.002">1697-6 75,'0'0'27,"11"25"-1,-6 2 0,-5 7-12,0 1-4,2 8-5,-4 0-2,2 1-4,2 1-3,-6-8-7,3-10-16,1-1 1,0-26-1,-7 24-1</inkml:trace>
  <inkml:trace contextRef="#ctx0" brushRef="#br0" timeOffset="1731.6029">2167-71 59,'0'0'26,"-23"0"-1,23 0 0,-22 10-5,22-10-10,-7 20-2,7-20-4,13 32-1,-3-11-1,5 2-2,1 6 2,-2 1-1,-2-1 2,-3 1-2,-5-2 2,-4-1-2,-6-6 1,-3 1-1,9-22-1,-28 23-4,28-23-8,-32 7-16,12-16-1,20 9 1,-33-25-1</inkml:trace>
  <inkml:trace contextRef="#ctx0" brushRef="#br0" timeOffset="1934.4033">2204-128 94,'13'-16'28,"6"7"0,-1-9-1,5 0-17,7 2-4,2 0-6,0-2-5,4 4-15,1 9-8,-12-6 0,2 13-1,-27-2 1</inkml:trace>
  <inkml:trace contextRef="#ctx0" brushRef="#br0" timeOffset="2433.6041">2812 10 61,'0'0'26,"-28"20"0,14 0 1,-8 3-8,1 0-5,-4 9-5,-5-2-1,0 6-4,-6-3-1,2 3-4,1-2-5,-1-7-10,2-4-13,10 0 1,-1-11-1,23-12-1</inkml:trace>
  <inkml:trace contextRef="#ctx0" brushRef="#br0" timeOffset="2168.4038">2544-64 68,'0'28'26,"14"11"0,-3-5-2,8 5-9,4 0-7,2-3-2,2 0-6,1-4-3,-3-6-7,-1-8-8,-1 2-7,-23-20-1,25 12-1,-25-12 2</inkml:trace>
</inkml:ink>
</file>

<file path=ppt/ink/ink6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0:46.68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286 345 42,'0'0'19,"0"0"2,0 0 0,-3 19-10,1 15-2,0 19-2,0 24-1,-1 22-1,-3 26-1,-1 19-1,-5 21-2,-1 19 0,-5 20-1,-3 13 1,0 7-1,-4 0 1,2 2-1,0-5 2,3-13-2,1-12 1,2-24-1,1-13 0,2-23 1,4-16-1,1-23 0,3-13 0,5-16 0,2-15 0,5-10 0,10-13 1,5-12-1,8-9 1,10-4 0,10-7 0,8-1 0,16-3 0,11 1 0,12 0-1,14 1 1,11 4 0,13 5-1,10 3 0,10 2 1,8 4-1,9 4 1,7 4-1,9-3 1,10 4-1,11-1 2,9 2-2,7 0 1,13-1-1,7 2 0,6-4 0,12 2-3,3-5 1,9-4 1,7-5 0,3-4-1,3-3 1,3-2 1,0-2 0,-8 1 1,-2 2-1,-6 5 1,-9 3-1,-7 3 0,-4-1 0,-7 3 0,-5-5 0,-2 1 1,-5-2-1,-6-3 1,-3-2 0,-3-1 0,-6 2 0,-7-2 1,-6-2-2,-1 1 1,-6-1-1,-3 2 0,-9 4 1,-3-3-1,-4 4 1,-8 0 0,-1 4 0,-7-4-1,-5 4 1,-1-2-1,-1-4 0,-6-1 0,1-3 1,-4-1-1,-4-1 1,-5-1 0,-2 0-1,-2-2 1,-1 3 0,-2-1 0,-2 2-1,0 0 0,0 2 1,0 1-1,-3 4 0,-4 0 1,-2 4-1,-4 0 1,3-1 0,-6 1 0,2-4 0,1 0 0,1-3 0,0-1 0,-1-3 0,1 0-1,-2-1 1,-2-1-1,2 2 0,-4 0 1,0 0-1,-3 0 0,-4 0 0,-2 0 0,-3 0 0,-7 0 0,-9 0 0,-6 0 0,-6-2 0,-10 0 0,-5-1 0,-12-4 0,-9-4 0,-9-3 0,-8-11 0,-4-7 0,-6-9 1,-7-9 0,-2-10-1,-1-15 1,-1-14 0,-1-14 0,-2-13 1,-2-14-1,-4-17 1,1-17 0,-1-14 0,1-10 0,-1-3 0,3-2 0,1-3-1,0 4 1,2 7-2,0 7 1,-2 11 0,-2 5 0,-1 5-1,-4 6 1,-2 7-1,-2 9 0,1 9 1,1 12-1,4 7-1,5 15 1,2 10-1,5 14 1,4 11 0,1 11-1,1 9 1,-1 6 0,1 10-1,-4 21 1,-4-23-1,4 23 1,0 0-1,-26-2 1,6 7 0,-6 3-1,-8 0 1,-9 3 0,-9 0 0,-12-1 1,-12 3-1,-13-1 0,-11-1 0,-10 0 0,-14-2 0,-13-2 0,-13-2 1,-13-1-1,-12-4 0,-10 0 0,-12-2 0,-17-4 1,-6 1-1,-10 0 0,-6-2 0,-3-2 0,-2 0 1,-1-4-1,3 1 0,3 0 0,-1-1 1,2-1-1,4 0 0,-2 1 0,-2 1 0,1 1 0,-8 0 0,-2 3 0,-3 0 0,-2 3 0,-2 2 0,2-1 0,2 2 0,1 2 0,6-3 1,7-1-1,7 1 0,6-1 0,3-1 0,3-1 0,6-1 0,-5 4 0,1-1-1,-5 4 1,0 0 0,-5 4 0,-1-3-1,1 5 1,1-3 0,4 1 0,4-1 0,5-1 0,7-2 0,7-2 0,5-1 0,4-4-1,4-4 1,5-1 0,7-3 0,5-1-1,2-1 1,4 2 0,0 5-1,3 3 1,4 5 0,0 7-1,5 4 1,4 2-1,5 5 1,5-2 0,9 0-1,8-3 1,4-2 0,10-6 0,3-3 0,2 0 0,5-3 0,6-3-1,3-1 1,4 0 0,3 2 0,4-1 0,2 3 0,10-1 0,0 3 0,4-1-1,4 2 1,2 0 0,9 2 0,2 1 0,8 2 0,3 6 0,10 2-1,2 6 1,6 6 0,6 5 0,1 6-1,4 10-1,-2 0-5,7 6-15,0 0-8,-2-10 0,10-1 0,-5-20-1</inkml:trace>
</inkml:ink>
</file>

<file path=ppt/ink/ink6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0:55.02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0 825 36,'9'21'18,"-5"-1"0,10 14 1,-2 3-8,6 13-2,0 7-1,5-2-3,-2 6-2,1-8-1,-1-5-1,-1-11 0,-4-6 0,-2-15 0,-14-16-1,25 3 1,-25-3 0,16-27 0,-9 4 0,-2-3 1,-1-6 0,-2-6 0,-2-3 1,0-5 0,1-6 1,-1-8 0,2-2 0,-2-8 1,4-1 0,-1-3-2,3-1 0,-3 0 0,1 2-1,-1 4 0,3 5-1,-1 2 0,0 6 0,1 7 0,1 8-1,-2 3 1,2 8-1,0 7 1,2 5-1,-9 18 1,20-25-1,-20 25 1,28-14-1,-12 7 0,4 3 1,1 3-1,2-1 0,0 4 1,6 1-1,-1 1 0,4 1 0,7 0 1,2-1-1,6 0 0,1-1 0,7-3 1,3 0-1,5 0 0,1 0 0,2-2 0,5 1 1,3-1-1,3 0 1,1-2-1,6 3 0,-1-1 1,5 0-1,2 0 1,-4 2-1,1 4 0,-5 1 0,-1 1 0,-1 1 0,2 2 1,-3-1-1,1 0 0,1-3 0,3 0 1,3-3-1,2 0 0,0 0 0,-2-4 0,-1 2 0,-5 2 1,-1-1-1,0 1 0,-1 0 0,-5 1 0,-2-1 0,0 2 0,0-2 0,-3 1 0,0-1 1,-6 0-1,-1-1 0,0 1 0,0 0 0,-1 2 0,-2-3 0,5 1 0,0 2 0,-4-3 0,1 3 1,-1-2-1,-3 0 0,0-2 0,0 1 0,0-1 0,-6 0 0,4-1 0,2-1 0,0 2 1,0 0-1,-3 2 0,-1-2 0,-5 1 0,-2 1 0,-1 2 0,-4-3 0,-2 1 0,2-2 1,0 0-1,1 0 0,1-2 0,1 1 1,-1-3-1,0 2 0,-6-1 0,-3-1 0,-7 2-2,-8-1-7,-19 3-18,27-4-2,-27 4 1,0 0 0</inkml:trace>
</inkml:ink>
</file>

<file path=ppt/ink/ink6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1.28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310 573 41,'-25'-29'22,"2"13"0,-13 0-1,2 15-8,-3 9-3,1 16-2,4 13-4,4 13 0,3 5-2,7 4-1,6-1-1,8-8 0,8-9 1,8-13-1,8-15 0,5-17 0,9-15 0,3-15 0,4-7 0,1-11 1,3-4-1,1-5 1,-3-1-1,-4-2 1,-3 0 1,-8-2-1,-3 0 1,-5-1 0,-6 1 0,-9 3 0,-1 8 1,-6 9-1,0 14 1,-5 16-1,7 16-1,-27 16 1,13 16-1,-2 21 1,0 11 0,0 11-1,0 7 1,4 0 0,6 3-1,3-1 1,6-10-3,11-8-2,4-18-7,9-14-13,7-11-4,0-19-1,6-10-1,-2-20 2</inkml:trace>
  <inkml:trace contextRef="#ctx0" brushRef="#br0" timeOffset="187.2002">801 398 67,'17'-19'27,"-17"19"0,24 32-2,-14 0-9,8 11-4,-2 5-6,5 5-3,1 2-4,-1-5-6,4-6-11,2-4-9,-4-19 0,7-10-1,-7-17 0</inkml:trace>
  <inkml:trace contextRef="#ctx0" brushRef="#br0" timeOffset="374.4004">1242 384 53,'0'0'24,"0"0"0,-13 36-1,-3 8-8,-7 17-4,-3 13-5,-8 10-2,-4 5-4,3 7-7,-1 0-9,1-12-8,8-2 0,-3-18-2,10-6 1</inkml:trace>
  <inkml:trace contextRef="#ctx0" brushRef="#br0" timeOffset="670.8009">-304 1144 67,'-23'7'28,"23"-7"0,39 3 0,20-11-14,28-3-2,30-7-3,24 2-2,21-4-3,17 3-1,3 1-2,-3 5-1,-10 7-2,-21 3-6,-20 8-16,-25 11-5,-33 1 0,-28 11-1,-33 2 1</inkml:trace>
  <inkml:trace contextRef="#ctx0" brushRef="#br0" timeOffset="1107.6017">536 1720 42,'-36'21'19,"-10"1"1,1 13 0,-4 8-10,2 10-1,6 6-1,6 7-1,10 0 0,11-9-2,12-6-1,9-12 0,13-14-2,6-18 0,6-16-2,9-17 0,4-13 1,-1-13-1,1-14 0,-3-8 0,-1-14-1,-5-2 2,-1-1-1,-8 4 1,-6 7 1,-5 10 0,-3 19-1,-8 17 1,-5 34 1,0 0-1,-10 34 0,-1 17 0,2 15-1,-3 11 0,-1 8 0,4 2-1,6-3-2,6-6-8,4-9-14,2-21-2,11-8-1,-2-24-1</inkml:trace>
  <inkml:trace contextRef="#ctx0" brushRef="#br0" timeOffset="1341.602">959 1672 72,'20'9'28,"-3"7"0,8 19 0,4 12-11,-1 4-7,6 8-4,0-4-3,0-1-2,-2-1-3,-4-12-3,2-7-14,-3-10-9,-9-15 0,1-5-2,-19-4 2</inkml:trace>
  <inkml:trace contextRef="#ctx0" brushRef="#br0" timeOffset="1528.8025">1334 1660 62,'0'0'27,"-19"-11"0,5 27-1,-10 14-8,-6 11-5,-2 9-6,-7 3-3,0 4-2,-2-3-2,4-6-4,8-2-7,8-9-9,10-12-4,15-5-4,-4-20 0,41 5 0</inkml:trace>
  <inkml:trace contextRef="#ctx0" brushRef="#br0" timeOffset="1825.2031">2133 969 58,'21'-16'25,"-3"0"2,9 9-1,1 2-9,2 1-4,6 4-3,0-1-4,3 2-2,-2-1-3,-1 0-2,-4 2-7,-7-2-13,-8-2-6,-1 8-1,-16-6 0,0 0 0</inkml:trace>
  <inkml:trace contextRef="#ctx0" brushRef="#br0" timeOffset="1996.8033">2282 1062 70,'0'0'29,"9"32"-2,-9-32 0,27 14-10,-2-8-8,2-6-8,1-2-17,-1-7-10,6 3 0,-4-6-1,8 7-2</inkml:trace>
  <inkml:trace contextRef="#ctx0" brushRef="#br0" timeOffset="2636.4045">3702 1021 68,'-6'34'29,"26"-13"-1,32-3 1,22-7-4,29-10-15,29 1-3,23-7-2,19-1-2,11-4 0,7 1-2,-3-2 1,-4 4-2,-13 0 1,-12 0-1,-19 5-2,-25 0-2,-22 6-8,-30 5-17,-29 0 0,-35-9 0,-12 28-1</inkml:trace>
  <inkml:trace contextRef="#ctx0" brushRef="#br0" timeOffset="2917.2051">4339 1528 62,'-24'27'25,"8"10"1,-3-1 1,3 4-12,5 8-2,6-5-3,10 3-3,4-8-3,9-6-2,7-7-4,1-9-12,8-18-13,5-2-1,-1-17 0,3-4-1</inkml:trace>
  <inkml:trace contextRef="#ctx0" brushRef="#br0" timeOffset="3151.2055">4696 1499 82,'-5'45'28,"-8"3"-2,3 11 0,-1 5-13,-3 2-4,1 1-5,1-6-2,1-6-3,4-7-7,3-9-16,4-18-3,11-5 0,-11-16-2,30-10 1</inkml:trace>
  <inkml:trace contextRef="#ctx0" brushRef="#br0" timeOffset="2340.0041">5055 14 68,'7'18'26,"-12"3"0,2 22 0,-8 5-14,0 11-4,-1 8 0,-1 8-5,-1 3-3,5-1-3,-3-8-9,1-10-11,6 0-2,-8-15-1,10-1-1,-13-17 2</inkml:trace>
  <inkml:trace contextRef="#ctx0" brushRef="#br0" timeOffset="3354.0059">4995 1663 78,'25'20'28,"5"15"0,-5 4 1,-2 8-14,7 8-4,-3-4-5,1 3-2,-3-8-2,0-5-4,-2-6-6,-1-8-19,-6-16-1,3-6-1,-19-5-1</inkml:trace>
  <inkml:trace contextRef="#ctx0" brushRef="#br0" timeOffset="3556.8061">5313 1699 58,'-12'17'27,"-8"8"0,1 15-1,-10 4-2,-1 2-11,-2 9-5,-4-1-4,3-3-2,2-3-2,5-12-6,10-8-10,9-8-11,7-20 0,0 0-1,24-9 0</inkml:trace>
  <inkml:trace contextRef="#ctx0" brushRef="#br0" timeOffset="3978.007">5422 1483 59,'18'-10'26,"-1"-4"0,12 6 1,-6 0-5,0 2-10,6 6-4,-10 0-3,-3 7-2,-16-7-1,7 23-1,-16-7 0,-3 0 0,-6 2-1,0 0 0,2 0-1,4 0 1,5-2 0,5 0 0,7 0 0,6 1 0,5-2 0,0 2 0,2-1 0,-4 0 0,-5 4 1,-6 1-1,-8-1 0,-7 0 1,-10-1-2,-10-6-1,0 1-7,-3-7-13,-3-11-6,12-1 1,-3-15-1,13 1 1</inkml:trace>
  <inkml:trace contextRef="#ctx0" brushRef="#br0" timeOffset="4258.8072">6448 822 97,'16'14'28,"-16"-14"-1,-16 18 0,16-18-20,-12 16-10,12-16-14,0 0-10,0 0 0,0 0 0,26-9-2</inkml:trace>
  <inkml:trace contextRef="#ctx0" brushRef="#br0" timeOffset="4524.0076">6925 295 91,'0'0'26,"0"0"1,-13 34 0,3 14-17,-1 20-3,-1 6-3,-3 15-2,3 0-2,-1-2-1,3-3-3,1-15-6,7-13-15,7-10-2,-1-23 0,10-7-1,-14-16 2</inkml:trace>
  <inkml:trace contextRef="#ctx0" brushRef="#br0" timeOffset="4882.8085">7158 480 81,'28'-18'26,"-5"-1"-1,8 10-2,-1 5-12,-2 6-3,-3 7-4,-5 7-2,-6 6 0,-10 4-1,-8 6 0,-8 0-1,-8 4 0,-10 3 1,-2 2-1,-6 0 0,6 3 0,2-3 1,5 2 1,7-2-1,10-2 1,8-7 0,12-5 0,9-6-1,8-7-1,8-3-5,1-9-11,-1-10-12,9 3 1,-9-11 0,3 2-2</inkml:trace>
  <inkml:trace contextRef="#ctx0" brushRef="#br0" timeOffset="5085.6089">7716 680 82,'13'16'27,"10"12"0,-5 4 0,5 4-12,5 6-6,1-1-5,1 0-2,-3 0-8,-2-2-18,-9-14-2,1-4-1,-17-21-2,25 7 2</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5:58.04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25BBAD4-BF7A-45CE-B67A-AB2BBEA60919}" emma:medium="tactile" emma:mode="ink">
          <msink:context xmlns:msink="http://schemas.microsoft.com/ink/2010/main" type="writingRegion" rotatedBoundingBox="7629,8110 21897,7710 22011,11786 7743,12186"/>
        </emma:interpretation>
      </emma:emma>
    </inkml:annotationXML>
    <inkml:traceGroup>
      <inkml:annotationXML>
        <emma:emma xmlns:emma="http://www.w3.org/2003/04/emma" version="1.0">
          <emma:interpretation id="{B99767BE-46ED-44BD-836C-61DEEAD8F8DF}" emma:medium="tactile" emma:mode="ink">
            <msink:context xmlns:msink="http://schemas.microsoft.com/ink/2010/main" type="paragraph" rotatedBoundingBox="7780,8093 21914,7940 21939,10274 7805,10427" alignmentLevel="1"/>
          </emma:interpretation>
        </emma:emma>
      </inkml:annotationXML>
      <inkml:traceGroup>
        <inkml:annotationXML>
          <emma:emma xmlns:emma="http://www.w3.org/2003/04/emma" version="1.0">
            <emma:interpretation id="{07C62D73-3A87-4AC3-9199-272FDAF46FD5}" emma:medium="tactile" emma:mode="ink">
              <msink:context xmlns:msink="http://schemas.microsoft.com/ink/2010/main" type="line" rotatedBoundingBox="7780,8093 21914,7940 21927,9112 7792,9265"/>
            </emma:interpretation>
          </emma:emma>
        </inkml:annotationXML>
        <inkml:traceGroup>
          <inkml:annotationXML>
            <emma:emma xmlns:emma="http://www.w3.org/2003/04/emma" version="1.0">
              <emma:interpretation id="{A5D73705-B6E9-4346-96A2-71E3F63B5FD6}" emma:medium="tactile" emma:mode="ink">
                <msink:context xmlns:msink="http://schemas.microsoft.com/ink/2010/main" type="inkWord" rotatedBoundingBox="7780,8093 10233,8067 10246,9238 7792,9265"/>
              </emma:interpretation>
              <emma:one-of disjunction-type="recognition" id="oneOf0">
                <emma:interpretation id="interp0" emma:lang="en-US" emma:confidence="0">
                  <emma:literal>thx):</emma:literal>
                </emma:interpretation>
                <emma:interpretation id="interp1" emma:lang="en-US" emma:confidence="0">
                  <emma:literal>find =</emma:literal>
                </emma:interpretation>
                <emma:interpretation id="interp2" emma:lang="en-US" emma:confidence="0">
                  <emma:literal>filed =</emma:literal>
                </emma:interpretation>
                <emma:interpretation id="interp3" emma:lang="en-US" emma:confidence="0">
                  <emma:literal>flex/</emma:literal>
                </emma:interpretation>
                <emma:interpretation id="interp4" emma:lang="en-US" emma:confidence="0">
                  <emma:literal>flax =</emma:literal>
                </emma:interpretation>
              </emma:one-of>
            </emma:emma>
          </inkml:annotationXML>
          <inkml:trace contextRef="#ctx0" brushRef="#br0">10 112 64,'-11'-36'27,"11"15"0,3 1-1,-3 20-9,32-10 0,-14 10-6,11 9-3,-1-1-2,6 3-3,-2 0-4,-4-8-5,8 1-11,-4-8-13,-4-10 1,4-5-1,-5-15 0</inkml:trace>
          <inkml:trace contextRef="#ctx0" brushRef="#br0" timeOffset="-202.8234">319-529 65,'-12'-33'23,"3"8"1,-11-4-3,2 6-10,1 11-2,-1 5-3,18 7-2,-27 10-2,18 6 1,2 11 0,0 5-2,2 11 1,3 6 0,2 10 0,2 9 0,-1 5 0,1 3 0,2 4 0,-1-2-1,1-3-1,-2-5-2,-1-6-1,-2-7-3,1-6-7,-4-1-9,-7-15-5,8 1 1,-10-13-1,6-3 2</inkml:trace>
          <inkml:trace contextRef="#ctx0" brushRef="#br0" timeOffset="265.2303">709-730 76,'16'-14'28,"-16"14"-2,0 0 0,5 23-8,-3-5-11,3 11-3,0 6-3,1 10-2,-3 10-1,-3 3 0,-3 10-1,-6-2 0,-5 1 0,-6-4-2,2-10 0,-5-10-4,7-15-6,9-8-9,7-20 0,0 0 0,18-46 0</inkml:trace>
          <inkml:trace contextRef="#ctx0" brushRef="#br0" timeOffset="546.0627">1095-593 64,'0'0'27,"0"0"0,0 0 0,0 0-2,-16 13-13,5 6-4,-2 12-4,-4 15-1,1 14 0,-4 12-2,2 9 0,-1 12 0,1 5-1,0-4 1,7-5-1,6-13 0,2-12-2,8-14-1,4-16-4,10-14-10,6-15-11,2-18 0,8-6 0,-2-15-1</inkml:trace>
          <inkml:trace contextRef="#ctx0" brushRef="#br0" timeOffset="967.3114">1600-239 76,'-20'9'27,"4"11"-2,-9 1 1,-3 6-10,-4 5-8,-6 2-4,-1 3-2,0 0-2,5 1-1,6-4-6,3-6-8,7-8-9,13 1-2,5-21 1,0 0-2</inkml:trace>
          <inkml:trace contextRef="#ctx0" brushRef="#br0" timeOffset="748.8863">1263-116 56,'4'-35'23,"3"15"2,-7 20 0,0 0-6,0 0-3,22 21-3,-8 11-3,2 6-3,7 6-1,0-1-3,5 1-2,-1-5-3,-4-5-5,4-4-10,-6-5-12,-21-25 0,29 11 0,-29-11 0</inkml:trace>
          <inkml:trace contextRef="#ctx0" brushRef="#br0" timeOffset="1263.7458">1683-658 87,'0'0'26,"-5"17"0,16-1 0,1 8-14,1 2-5,6 13-1,-3 11-3,0 9 0,-3 7-1,-6 5 0,-6 7-2,-6 0 0,-7 2-1,-6-7-4,0-7-6,-5-11-6,7-10-5,5-8-4,8-17-2,3-20 0,28 5 2</inkml:trace>
          <inkml:trace contextRef="#ctx0" brushRef="#br0" timeOffset="1575.7817">2167-219 86,'0'0'27,"0"0"1,0 0 2,0 0-12,32-5-10,-3 8-2,4-5-4,5 2-1,1 2-4,-4-5-3,-1 4-7,-9 3-13,-25-4-2,18 11-1,-18-11 0,-25 25 1</inkml:trace>
          <inkml:trace contextRef="#ctx0" brushRef="#br0" timeOffset="1716.1978">2190-75 80,'2'20'29,"-2"-20"1,20 5-1,-4-5-3,1-5-16,10 5-4,0-4-4,-1-1-5,5 5-12,-1 0-15,-11-2 1,3 5 0,-22-3-2</inkml:trace>
        </inkml:traceGroup>
        <inkml:traceGroup>
          <inkml:annotationXML>
            <emma:emma xmlns:emma="http://www.w3.org/2003/04/emma" version="1.0">
              <emma:interpretation id="{1A236F56-D6AE-49BF-A92F-573A4AC1FB4C}" emma:medium="tactile" emma:mode="ink">
                <msink:context xmlns:msink="http://schemas.microsoft.com/ink/2010/main" type="inkWord" rotatedBoundingBox="11055,8539 15022,8503 15027,8999 11059,9035"/>
              </emma:interpretation>
              <emma:one-of disjunction-type="recognition" id="oneOf1">
                <emma:interpretation id="interp5" emma:lang="en-US" emma:confidence="0">
                  <emma:literal>Cox-cost</emma:literal>
                </emma:interpretation>
                <emma:interpretation id="interp6" emma:lang="en-US" emma:confidence="0">
                  <emma:literal>coax-cost</emma:literal>
                </emma:interpretation>
                <emma:interpretation id="interp7" emma:lang="en-US" emma:confidence="0">
                  <emma:literal>Lox-cost</emma:literal>
                </emma:interpretation>
                <emma:interpretation id="interp8" emma:lang="en-US" emma:confidence="0">
                  <emma:literal>lox-cost</emma:literal>
                </emma:interpretation>
                <emma:interpretation id="interp9" emma:lang="en-US" emma:confidence="0">
                  <emma:literal>Cox-costs</emma:literal>
                </emma:interpretation>
              </emma:one-of>
            </emma:emma>
          </inkml:annotationXML>
          <inkml:trace contextRef="#ctx0" brushRef="#br0" timeOffset="2433.8807">3434-248 70,'7'-16'26,"-7"16"-1,-4-19-2,4 19-7,-21-9-5,21 9-3,-32 11-4,12 5-1,-1 7-1,3 9 0,0 5-2,4 8 1,2 4-1,3 3 0,5-2 0,6-4 0,7-3-3,3-9-1,11-6-6,6-5-13,3-17-3,9-5 0,0-13-1,7-1 2</inkml:trace>
          <inkml:trace contextRef="#ctx0" brushRef="#br0" timeOffset="2777.1203">3734-103 59,'0'0'24,"-21"7"2,10 12 0,-3 3-4,3 6-9,9 6-5,4-2-2,9-2-4,7-3 0,10-6-1,4-10-1,9-11 1,4-11 0,1-8 0,-4-8-1,-1-5 2,-7-4-1,-5-3 1,-10-4-1,-8 6 0,-9 3 1,-6 6 0,-10 5-1,-6 5 1,-6 6-1,-3 8-1,2 8 0,-1 4-1,7 5-3,1-4-6,20-9-10,-9 26-10,9-26 2,27 16 0,-4-16-1</inkml:trace>
          <inkml:trace contextRef="#ctx0" brushRef="#br0" timeOffset="3073.5545">4280-231 75,'0'0'27,"0"0"-1,0 0 1,0 0-5,-21 21-15,21-21-2,-9 28-3,11-10 0,7 3-1,3 4-1,6 2 1,1 0 0,3 3-1,-6-5 1,-4 2 1,-8-3-1,-13-4 0,-9-4 0,-9-5-1,-5-8 0,-1-5-3,1-6-1,5-7-2,7-4-2,13-1-8,16-1-12,7-11 2,14 7 0,2-11 0</inkml:trace>
          <inkml:trace contextRef="#ctx0" brushRef="#br0" timeOffset="3369.9886">4631-260 30,'0'0'19,"0"0"2,0 0 3,0 0-2,0 0-3,0 0-3,24 11-1,-2 8-2,-3 3-3,8 8-3,-2 2-1,2 5-3,-4 2-1,-4 2 0,-3-5-4,-5-6-2,0-3-9,-6-2-16,-5-25 0,0 17 1,0-17-2</inkml:trace>
          <inkml:trace contextRef="#ctx0" brushRef="#br0" timeOffset="3604.0158">4947-294 76,'0'0'28,"-16"30"-1,-3-6 0,-8 8-4,2 7-14,-11-2-5,6 8-1,0-3-2,3 1-1,6-7-3,5-8-5,11-7-11,5-21-7,0 0-1,30 9-1,-11-28 0</inkml:trace>
          <inkml:trace contextRef="#ctx0" brushRef="#br0" timeOffset="3775.6356">5145-123 89,'19'16'29,"-19"-16"0,-2 18 0,2-18-7,0 0-19,-1 16-10,1-16-16,0 0-6,19-6 1,-19 6-1,32-14 0</inkml:trace>
          <inkml:trace contextRef="#ctx0" brushRef="#br0" timeOffset="4103.2732">5856-228 43,'-19'5'23,"-10"-8"3,10 10-1,-3-5 0,4 3-6,18-5-5,-26 23-3,19-1-4,-1 1-2,5 5 0,1 1-3,6 3-2,1 3-1,2-3-3,6 0-7,-1-3-13,2-12-4,6-1-1,-2-17 0,7-1 2</inkml:trace>
          <inkml:trace contextRef="#ctx0" brushRef="#br0" timeOffset="4399.7073">6018-105 77,'0'0'27,"0"0"0,-25 19-1,22 8-9,-1 5-9,6-2-3,8 2-2,5-7-2,10-3 1,-1-8-2,10-11 1,-2-12 1,6-5-1,-6-5 1,-4-3 0,-7-6 0,-5 1 0,-8-5 1,-8 7-1,-6 0 0,-4 4-1,-5 3 0,-1 8 0,-3 2-2,1 7-1,0 6-3,0-1-8,18-4-15,-23 16-1,23-16 0,0 0-2,0 0 3</inkml:trace>
          <inkml:trace contextRef="#ctx0" brushRef="#br0" timeOffset="4742.9469">6694-267 69,'-30'12'28,"8"6"-1,-1-5 1,23-13-2,-26 32-15,26-32-5,-9 28-3,14-12-1,4 2-1,5 0-1,2-1 0,4 3 0,-1 1 1,-3 1-1,-2-3 1,-6 3-1,-7-1 1,-8-3-1,-11-2 0,-8-4-2,-6-8-2,-2-1-5,-2-8-7,3-11-9,8 2-4,5-11 2,17 2-2,8-9 3</inkml:trace>
          <inkml:trace contextRef="#ctx0" brushRef="#br0" timeOffset="4976.9739">6968-287 71,'10'20'29,"5"8"-2,-6 1 1,7 1-3,1 6-15,-4-4-5,8 3-2,-5-3-2,2-5-2,0 1-4,-8-10-6,-10-18-11,24 20-6,-24-20 0,0 0 0,7-16 0</inkml:trace>
          <inkml:trace contextRef="#ctx0" brushRef="#br0" timeOffset="5195.3994">7233-301 86,'0'0'28,"-16"23"-1,-2-3-1,0 3-11,0 9-6,-3 0-4,0 5-1,-4-1-2,-2-2-2,2 1-4,-3-6-4,8-4-15,4 0-5,-2-11 0,18-14-1,-17 16 1</inkml:trace>
        </inkml:traceGroup>
        <inkml:traceGroup>
          <inkml:annotationXML>
            <emma:emma xmlns:emma="http://www.w3.org/2003/04/emma" version="1.0">
              <emma:interpretation id="{5EE28F1F-B9D4-4022-B402-A219BD01B183}" emma:medium="tactile" emma:mode="ink">
                <msink:context xmlns:msink="http://schemas.microsoft.com/ink/2010/main" type="inkWord" rotatedBoundingBox="15676,8798 15854,8390 16201,8541 16023,8949"/>
              </emma:interpretation>
              <emma:one-of disjunction-type="recognition" id="oneOf2">
                <emma:interpretation id="interp10" emma:lang="en-US" emma:confidence="1">
                  <emma:literal>+</emma:literal>
                </emma:interpretation>
                <emma:interpretation id="interp11" emma:lang="en-US" emma:confidence="0">
                  <emma:literal>t</emma:literal>
                </emma:interpretation>
                <emma:interpretation id="interp12" emma:lang="en-US" emma:confidence="0">
                  <emma:literal>x</emma:literal>
                </emma:interpretation>
                <emma:interpretation id="interp13" emma:lang="en-US" emma:confidence="0">
                  <emma:literal>X</emma:literal>
                </emma:interpretation>
                <emma:interpretation id="interp14" emma:lang="en-US" emma:confidence="0">
                  <emma:literal>f</emma:literal>
                </emma:interpretation>
              </emma:one-of>
            </emma:emma>
          </inkml:annotationXML>
          <inkml:trace contextRef="#ctx0" brushRef="#br0" timeOffset="5850.675">7966-214 86,'0'0'30,"0"0"0,19 9 1,1-14-10,10 5-11,2-5-4,9 1-1,0 0-3,3-1 0,-1 3-1,-4-3-3,-1 7-6,-14-6-10,-2 1-14,-1-1 1,-5-5 0,-16 9-1</inkml:trace>
          <inkml:trace contextRef="#ctx0" brushRef="#br0" timeOffset="5616.648">8126-413 79,'-4'27'29,"4"-11"-1,6 12-1,-3 4-10,-1 7-9,1 6-1,-3 5-3,0 3-2,-1 0-2,-3-5-1,1-5-1,-3-14-5,6-8-9,0-21-13,0 0 1,0 0 0,6-41-1</inkml:trace>
        </inkml:traceGroup>
        <inkml:traceGroup>
          <inkml:annotationXML>
            <emma:emma xmlns:emma="http://www.w3.org/2003/04/emma" version="1.0">
              <emma:interpretation id="{B0599BB8-4027-4D21-8672-B09E04F7A311}" emma:medium="tactile" emma:mode="ink">
                <msink:context xmlns:msink="http://schemas.microsoft.com/ink/2010/main" type="inkWord" rotatedBoundingBox="19059,8028 21914,7997 21925,8944 19070,8975"/>
              </emma:interpretation>
              <emma:one-of disjunction-type="recognition" id="oneOf3">
                <emma:interpretation id="interp15" emma:lang="en-US" emma:confidence="0">
                  <emma:literal>sink-six)</emma:literal>
                </emma:interpretation>
                <emma:interpretation id="interp16" emma:lang="en-US" emma:confidence="0">
                  <emma:literal>sink-sin x)</emma:literal>
                </emma:interpretation>
                <emma:interpretation id="interp17" emma:lang="en-US" emma:confidence="0">
                  <emma:literal>sink-sir x)</emma:literal>
                </emma:interpretation>
                <emma:interpretation id="interp18" emma:lang="en-US" emma:confidence="0">
                  <emma:literal>Sink-six)</emma:literal>
                </emma:interpretation>
                <emma:interpretation id="interp19" emma:lang="en-US" emma:confidence="0">
                  <emma:literal>Sink-sin x)</emma:literal>
                </emma:interpretation>
              </emma:one-of>
            </emma:emma>
          </inkml:annotationXML>
          <inkml:trace contextRef="#ctx0" brushRef="#br0" timeOffset="13245.9282">11504-664 58,'-2'-21'22,"2"21"1,0 0-3,-16 5-6,5 13-3,-5 11-3,-2 10-1,-5 9 0,0 12 0,-5 6-2,4 10 0,0 1-2,2 1 0,8-3 0,9-8-2,6-6-1,10-13-1,9-12-1,3-13-2,9-9-7,2-5-16,-4-22-1,2-3 1,-7-10-2</inkml:trace>
          <inkml:trace contextRef="#ctx0" brushRef="#br0" timeOffset="13433.1498">11564-221 73,'0'0'29,"20"-9"-1,-20 9 0,28-1-6,-5 2-14,2-1-3,4 2-4,3 2-4,0-6-11,-2 0-14,11 0 0,-9-7 0,7 2-1</inkml:trace>
          <inkml:trace contextRef="#ctx0" brushRef="#br0" timeOffset="13713.9822">12153-384 89,'-23'17'26,"-4"-4"0,9 8 0,4-3-18,10-2-4,12 3-2,8 1-2,8 1 0,7 3 0,-1 0 0,0 1 1,-7 2-1,-7 0 1,-10-1-1,-14-3 0,-9 1 0,-8-1-1,-7-7-3,0-6-9,3-1-12,1-14-1,28 5-1,-27-28 0</inkml:trace>
          <inkml:trace contextRef="#ctx0" brushRef="#br0" timeOffset="13901.2038">12421-287 96,'0'36'29,"-3"10"0,-11-3 0,-2 5-22,-4-4-5,6-3-8,-2-10-15,16-31-7,-14 23 0,14-23-1,8-27 0</inkml:trace>
          <inkml:trace contextRef="#ctx0" brushRef="#br0" timeOffset="14041.62">12446-493 87,'0'-23'27,"0"23"-1,0 0-3,-5 18-23,5-18-19,-2 17-5,2-17-2,16 15-2</inkml:trace>
          <inkml:trace contextRef="#ctx0" brushRef="#br0" timeOffset="14291.2488">12645-43 77,'22'-2'29,"-8"-16"-1,-3-15-2,3-6-8,4-1-6,-6 1-4,6 9-2,-6 7-3,-12 23 0,24-11-1,-24 11-1,12 39-2,-10-8-1,0 2-3,-2-2-8,0-6-18,3-2 2,-3-23-1,7 16-1</inkml:trace>
          <inkml:trace contextRef="#ctx0" brushRef="#br0" timeOffset="14712.4974">13558-530 95,'-36'37'29,"-1"15"0,-9 1 0,-6 2-20,2 6-6,1-1-9,2-5-18,3-10-3,12-4-1,0-17-1,14-2 0</inkml:trace>
          <inkml:trace contextRef="#ctx0" brushRef="#br0" timeOffset="14509.674">13179-422 88,'13'22'27,"8"11"-1,-3-1-2,5 4-14,9-1-5,0-2-2,2-1-2,3-4-5,-3-5-10,-8-7-12,6 2 0,-14-16-1,2-1 0</inkml:trace>
          <inkml:trace contextRef="#ctx0" brushRef="#br0" timeOffset="15835.8268">13686-738 24,'14'-22'17,"-7"-4"3,8 10 0,-7 0 1,-8 16-4,29-11-1,-11 18-2,5 9-3,7 7-1,9 11-4,4 12-1,7 9-2,0 13-3,-2 3-1,-9 7-3,-14 1-3,-18-1-6,-20 0-10,-22-10-4,-6 1 0,-20-21 2,4-2 0</inkml:trace>
          <inkml:trace contextRef="#ctx0" brushRef="#br0" timeOffset="11108.4814">9088-358 68,'-2'-19'26,"2"19"0,-10-32-1,-8 17-5,-9 12-14,-7 1-4,1 7 0,-1 11-2,7 6 0,7 4 0,12 3 0,20 5 0,11-2 0,11 3-1,7-1-1,2 2-2,-3-4 1,-2 1 0,-13-1 0,-13 4-1,-17-6 1,-11-1 0,-16-8-1,-9-1-2,-2-3-11,-5-15-4,14 0-2,-1-20 2,17 4-1</inkml:trace>
          <inkml:trace contextRef="#ctx0" brushRef="#br0" timeOffset="11326.9065">9362-299 91,'21'39'27,"-17"0"-1,-1 15 2,-3 4-21,-8 1-4,-5 0-6,2-2-8,-1-6-14,-8-19-1,13-5 0,7-27-1</inkml:trace>
          <inkml:trace contextRef="#ctx0" brushRef="#br0" timeOffset="11498.5264">9417-452 90,'0'0'26,"-18"-7"0,2 9-3,16-2-22,0 0-11,-17 19-11,17-19-4,8 16-2,-8-16 1,27 20 1</inkml:trace>
          <inkml:trace contextRef="#ctx0" brushRef="#br0" timeOffset="11779.3587">9563 35 50,'-14'55'22,"-6"-17"1,9-10 0,11-28-5,0 0-6,-7-23-3,20-11-2,14-8 1,-1-8-2,10 2 0,-2-2 0,3 13-2,-7 8 0,0 13-1,-8 13-1,-4 15 0,-8 15-1,-3 7-2,-3 12-1,-8 0-7,3-3-17,1-1-2,-6-15-1,8-9-1,-2-18 1</inkml:trace>
          <inkml:trace contextRef="#ctx0" brushRef="#br0" timeOffset="11982.1824">10050-365 70,'22'25'28,"-17"0"0,6 16 1,-2 3-2,5 3-18,7 6-2,0 0-3,3 1-3,2-5-8,-1-2-18,-5-17-4,1-7 0,-21-23-1</inkml:trace>
          <inkml:trace contextRef="#ctx0" brushRef="#br0" timeOffset="12185.0055">10312-310 95,'-20'14'28,"4"13"0,-10 2 0,-6 4-18,0 7-6,1 0-4,1-2-4,7-3-9,5-3-15,2-12 0,11-4 0,5-16 0</inkml:trace>
          <inkml:trace contextRef="#ctx0" brushRef="#br0" timeOffset="12512.6436">10778-160 88,'-14'17'28,"14"-17"0,0 0 1,0 0-15,-8 18-7,8-18-2,0 0-2,0 0 0,18 4-1,-18-4 1,0 0-2,4 18-3,-4-18-5,0 0-9,0 0-14,21 8 0,-5-16 1,2-10-2</inkml:trace>
        </inkml:traceGroup>
      </inkml:traceGroup>
      <inkml:traceGroup>
        <inkml:annotationXML>
          <emma:emma xmlns:emma="http://www.w3.org/2003/04/emma" version="1.0">
            <emma:interpretation id="{53D984AA-E715-449A-84F5-F9BFDBEE7D29}" emma:medium="tactile" emma:mode="ink">
              <msink:context xmlns:msink="http://schemas.microsoft.com/ink/2010/main" type="line" rotatedBoundingBox="9902,9543 18384,9305 18409,10193 9927,10431"/>
            </emma:interpretation>
          </emma:emma>
        </inkml:annotationXML>
        <inkml:traceGroup>
          <inkml:annotationXML>
            <emma:emma xmlns:emma="http://www.w3.org/2003/04/emma" version="1.0">
              <emma:interpretation id="{39A41C6C-31B8-4496-A11F-225B7DF5823F}" emma:medium="tactile" emma:mode="ink">
                <msink:context xmlns:msink="http://schemas.microsoft.com/ink/2010/main" type="inkWord" rotatedBoundingBox="9909,9778 10377,9764 10385,10054 9917,10067"/>
              </emma:interpretation>
              <emma:one-of disjunction-type="recognition" id="oneOf4">
                <emma:interpretation id="interp20" emma:lang="en-US" emma:confidence="1">
                  <emma:literal>=</emma:literal>
                </emma:interpretation>
                <emma:interpretation id="interp21" emma:lang="en-US" emma:confidence="0">
                  <emma:literal>I</emma:literal>
                </emma:interpretation>
                <emma:interpretation id="interp22" emma:lang="en-US" emma:confidence="0">
                  <emma:literal>t</emma:literal>
                </emma:interpretation>
                <emma:interpretation id="interp23" emma:lang="en-US" emma:confidence="0">
                  <emma:literal>[</emma:literal>
                </emma:interpretation>
                <emma:interpretation id="interp24" emma:lang="en-US" emma:confidence="0">
                  <emma:literal>z</emma:literal>
                </emma:interpretation>
              </emma:one-of>
            </emma:emma>
          </inkml:annotationXML>
          <inkml:trace contextRef="#ctx0" brushRef="#br0" timeOffset="16631.5188">2119 948 56,'0'0'26,"4"16"2,-4-16-1,32 7-2,-4-7-10,9 0-5,6-2-4,7 2-3,2 0-3,-1 0-3,-1 4-2,-11-4-5,-2 5-6,-12 2-9,-25-7-2,22 14-2,-22-14 4,-20 16 0</inkml:trace>
          <inkml:trace contextRef="#ctx0" brushRef="#br0" timeOffset="16803.1384">2220 1183 97,'-8'19'29,"8"-19"0,0 0 2,32 21-18,-11-21-5,9 2-3,4-2-6,2-2-7,8 2-10,0 0-11,-1-1-1,3 2 1,-8 1-2</inkml:trace>
        </inkml:traceGroup>
        <inkml:traceGroup>
          <inkml:annotationXML>
            <emma:emma xmlns:emma="http://www.w3.org/2003/04/emma" version="1.0">
              <emma:interpretation id="{ACF32C96-88FB-4CD0-AB7A-BC2AC5348D9D}" emma:medium="tactile" emma:mode="ink">
                <msink:context xmlns:msink="http://schemas.microsoft.com/ink/2010/main" type="inkWord" rotatedBoundingBox="11307,9503 13984,9428 14009,10317 11331,10392"/>
              </emma:interpretation>
              <emma:one-of disjunction-type="recognition" id="oneOf5">
                <emma:interpretation id="interp25" emma:lang="en-US" emma:confidence="0">
                  <emma:literal>cost</emma:literal>
                </emma:interpretation>
                <emma:interpretation id="interp26" emma:lang="en-US" emma:confidence="0">
                  <emma:literal>codex</emma:literal>
                </emma:interpretation>
                <emma:interpretation id="interp27" emma:lang="en-US" emma:confidence="0">
                  <emma:literal>(052,</emma:literal>
                </emma:interpretation>
                <emma:interpretation id="interp28" emma:lang="en-US" emma:confidence="0">
                  <emma:literal>cushy</emma:literal>
                </emma:interpretation>
                <emma:interpretation id="interp29" emma:lang="en-US" emma:confidence="0">
                  <emma:literal>coax</emma:literal>
                </emma:interpretation>
              </emma:one-of>
            </emma:emma>
          </inkml:annotationXML>
          <inkml:trace contextRef="#ctx0" brushRef="#br0" timeOffset="17910.8664">4922 1055 62,'0'0'24,"0"0"1,-23 8 0,23-8-9,-26 27-3,11-11-1,6 5-4,0 1-1,8 1-3,2-4-2,7 6-1,6-2-1,2 1 0,7 1 0,4 1-1,-2 3 1,-1-3 0,-2-1 0,-6-2 0,-4-1 1,-6-4-1,-6-18 0,-20 23 0,-1-18 1,-6-3-2,-1-4-1,-4-3-3,3-4-5,2-4-10,4-6-6,23 19 0,-21-38-2,23 19 2</inkml:trace>
          <inkml:trace contextRef="#ctx0" brushRef="#br0" timeOffset="18378.9204">5467 669 54,'-2'-18'24,"2"18"2,0 0 0,21-20-4,-5 13-9,4 4-2,-1-1-3,3 6-3,-22-2-1,26 19-2,-24-1-1,-9 7-1,-9 3-1,-7 4 1,-2 2 0,-4 2-1,3-2 1,1-2 0,11-6 0,7-1 0,7-5 0,7-4-1,9-2-3,1-5-5,10 0-12,3 1-6,-6-8 0,6 5-1,-7-7 2</inkml:trace>
          <inkml:trace contextRef="#ctx0" brushRef="#br0" timeOffset="18659.7528">5856 1047 87,'0'0'28,"23"38"-1,-10-17 1,10 4-15,7 9-6,-1 1-3,4 4-1,1-1-2,-4-3-2,1 3-2,-8-8-1,-5 2-4,-6-11-4,-12-21-10,16 25-5,-16-25 0,0 0 1,4-25 2</inkml:trace>
          <inkml:trace contextRef="#ctx0" brushRef="#br0" timeOffset="18924.9834">6205 960 59,'-18'-2'26,"18"2"0,-25 27 1,11 0-5,-4 8-8,-2 3-5,-4 10-3,-8 0-2,0 5 0,-2-1-3,-2-2-2,6-6-3,0-12-7,5-5-10,14-6-6,11-21 0,0 0-1,0 0 2</inkml:trace>
          <inkml:trace contextRef="#ctx0" brushRef="#br0" timeOffset="17177.5818">3803 1199 68,'0'-25'25,"0"25"1,-19-16-1,1 14-6,-5 4-8,-5 5-3,-1 9-2,-5 7-1,1 11-2,0 5 1,9 7-1,6 4 0,12-2-2,15-2-2,11-8-5,16-8-11,12-9-12,1-19 1,15-7 0,-3-19-2</inkml:trace>
          <inkml:trace contextRef="#ctx0" brushRef="#br0" timeOffset="17520.8214">4124 1261 77,'0'0'27,"-22"-2"-2,22 2 1,-30 29-10,14-6-6,9 5-4,0 2-2,10 4-1,5 0-1,8-4-1,7-7 0,7-7 0,7-10-1,6-12 1,1-10-1,3-7 1,-8-7 0,0-4 0,-9-3 0,-5 1 0,-9 1 0,-9 1 0,-12 4 1,-4 5-1,-5 2 1,-8 7-1,-1 5 0,-2 6-1,2 6 0,2 3-3,21-4-3,-29 16-8,29-16-15,-3 16 0,3-16 0,16 11 0</inkml:trace>
        </inkml:traceGroup>
        <inkml:traceGroup>
          <inkml:annotationXML>
            <emma:emma xmlns:emma="http://www.w3.org/2003/04/emma" version="1.0">
              <emma:interpretation id="{245C2B49-2B8A-4C4F-B647-27C8C39BD982}" emma:medium="tactile" emma:mode="ink">
                <msink:context xmlns:msink="http://schemas.microsoft.com/ink/2010/main" type="inkWord" rotatedBoundingBox="14848,9967 15211,9957 15212,10016 14850,10026"/>
              </emma:interpretation>
              <emma:one-of disjunction-type="recognition" id="oneOf6">
                <emma:interpretation id="interp30" emma:lang="en-US" emma:confidence="1">
                  <emma:literal>-</emma:literal>
                </emma:interpretation>
                <emma:interpretation id="interp31" emma:lang="en-US" emma:confidence="0">
                  <emma:literal>_</emma:literal>
                </emma:interpretation>
                <emma:interpretation id="interp32" emma:lang="en-US" emma:confidence="0">
                  <emma:literal>.</emma:literal>
                </emma:interpretation>
                <emma:interpretation id="interp33" emma:lang="en-US" emma:confidence="0">
                  <emma:literal>~</emma:literal>
                </emma:interpretation>
                <emma:interpretation id="interp34" emma:lang="en-US" emma:confidence="0">
                  <emma:literal>•</emma:literal>
                </emma:interpretation>
              </emma:one-of>
            </emma:emma>
          </inkml:annotationXML>
          <inkml:trace contextRef="#ctx0" brushRef="#br0" timeOffset="23059.4604">7066 1167 86,'-6'17'30,"6"-17"1,23 11 1,-3-11-7,8 0-16,6-4-5,5-1-4,6 2-11,1-3-18,-7-12-2,6 6-1,-3-8 0</inkml:trace>
        </inkml:traceGroup>
        <inkml:traceGroup>
          <inkml:annotationXML>
            <emma:emma xmlns:emma="http://www.w3.org/2003/04/emma" version="1.0">
              <emma:interpretation id="{DC06479A-D950-4D05-874D-06DB3BC0A0CA}" emma:medium="tactile" emma:mode="ink">
                <msink:context xmlns:msink="http://schemas.microsoft.com/ink/2010/main" type="inkWord" rotatedBoundingBox="16017,9547 18389,9481 18409,10164 16036,10230"/>
              </emma:interpretation>
              <emma:one-of disjunction-type="recognition" id="oneOf7">
                <emma:interpretation id="interp35" emma:lang="en-US" emma:confidence="0">
                  <emma:literal>sin</emma:literal>
                </emma:interpretation>
                <emma:interpretation id="interp36" emma:lang="en-US" emma:confidence="0">
                  <emma:literal>sins</emma:literal>
                </emma:interpretation>
                <emma:interpretation id="interp37" emma:lang="en-US" emma:confidence="0">
                  <emma:literal>sin??</emma:literal>
                </emma:interpretation>
                <emma:interpretation id="interp38" emma:lang="en-US" emma:confidence="0">
                  <emma:literal>Sinn,</emma:literal>
                </emma:interpretation>
                <emma:interpretation id="interp39" emma:lang="en-US" emma:confidence="0">
                  <emma:literal>sin'?</emma:literal>
                </emma:interpretation>
              </emma:one-of>
            </emma:emma>
          </inkml:annotationXML>
          <inkml:trace contextRef="#ctx0" brushRef="#br0" timeOffset="23480.7089">8494 980 85,'-25'5'26,"-11"-5"0,4 7-1,0 0-15,4-1-4,7 4-3,21-10 0,-16 31 0,23-12-2,11 3 1,5 2-1,2 3 0,1 3-1,1 2 1,-6-1-1,-7-1 0,-6 0 0,-10 0 1,-9-5-1,-10-2 0,-6-7 0,-8-7-2,1-5-2,0-10-5,7-6-9,8-2-8,1-13-1,21 2-1,5-10 1</inkml:trace>
          <inkml:trace contextRef="#ctx0" brushRef="#br0" timeOffset="23621.1251">8617 1067 73,'17'20'28,"3"15"-2,-13-3 0,2 11-11,-5-4-17,-6-9-19,9 2-2,-7-32-3,2 23-1</inkml:trace>
          <inkml:trace contextRef="#ctx0" brushRef="#br0" timeOffset="23808.3468">8784 875 95,'0'0'27,"0"0"0,-16 3-3,16-3-23,-9 16-21,9-16-5,4 16-1,-4-16-2,16 9 1</inkml:trace>
          <inkml:trace contextRef="#ctx0" brushRef="#br0" timeOffset="24089.1789">9044 1174 50,'1'41'21,"6"3"1,-10-12 0,1-9-9,2-23-4,0 0 1,0 0 0,-18-9-1,24-10 0,1-11-1,7-3-2,4 1 0,5 4-1,-2 5-2,2 3 0,1 11-1,-5 8 0,-1 6-1,-18-5 0,25 32-1,-18-9 1,0-3-4,-5-1-4,3-3-16,-5-16-7,5 18 1,-5-18 0,0 0-2</inkml:trace>
          <inkml:trace contextRef="#ctx0" brushRef="#br0" timeOffset="25212.5088">9712 692 10,'0'0'13,"0"0"1,0 0 3,0 0 0,0 0 4,0 0-2,0 0-1,0 0-2,27-11-1,-27 11-3,34-5-3,-13 3-2,2 4-3,-1-1-2,-3 5 0,-19-6-2,23 19-1,-23-19-1,-1 29 0,-10-8-1,-9 0-1,-1 6 1,-4 0 0,2 1 0,2-3 1,5 0 0,5-5 1,11-4-1,0-16 2,21 17-2,1-15-4,4-4-10,5 6-8,-7-9 0,10 8-2,-9-8 2</inkml:trace>
          <inkml:trace contextRef="#ctx0" brushRef="#br0" timeOffset="26101.8111">10605 832 86,'-21'9'29,"5"7"-1,-11 2 2,-7 7-16,-5 14-4,-12 2-4,-3 7-2,-3-2-2,4-1-1,7-3-6,1-8-9,12-11-15,15-9 1,18-14-2,0 0-1</inkml:trace>
          <inkml:trace contextRef="#ctx0" brushRef="#br0" timeOffset="25852.1826">10230 857 65,'20'0'28,"-20"0"0,23 11-1,-6 1-3,5 2-12,6 10-4,-1 0-3,3 8-2,-1 4-2,-4 0 0,-4-1-2,-7-1-2,-1 0-4,-12-9-8,-1-8-15,2-1 3,-2-16-2,0 0 1</inkml:trace>
        </inkml:traceGroup>
      </inkml:traceGroup>
    </inkml:traceGroup>
    <inkml:traceGroup>
      <inkml:annotationXML>
        <emma:emma xmlns:emma="http://www.w3.org/2003/04/emma" version="1.0">
          <emma:interpretation id="{A89B81C2-884D-4579-AF48-CC654F0A8CC0}" emma:medium="tactile" emma:mode="ink">
            <msink:context xmlns:msink="http://schemas.microsoft.com/ink/2010/main" type="paragraph" rotatedBoundingBox="7705,10999 20174,10556 20217,11756 7747,12199" alignmentLevel="1"/>
          </emma:interpretation>
        </emma:emma>
      </inkml:annotationXML>
      <inkml:traceGroup>
        <inkml:annotationXML>
          <emma:emma xmlns:emma="http://www.w3.org/2003/04/emma" version="1.0">
            <emma:interpretation id="{0293FA69-1974-46FE-81A3-9769B602BE27}" emma:medium="tactile" emma:mode="ink">
              <msink:context xmlns:msink="http://schemas.microsoft.com/ink/2010/main" type="line" rotatedBoundingBox="7705,10999 20174,10556 20217,11756 7747,12199"/>
            </emma:interpretation>
          </emma:emma>
        </inkml:annotationXML>
        <inkml:traceGroup>
          <inkml:annotationXML>
            <emma:emma xmlns:emma="http://www.w3.org/2003/04/emma" version="1.0">
              <emma:interpretation id="{DBE49AC3-B1CD-4CAC-B4A7-4F5FE2F80A07}" emma:medium="tactile" emma:mode="ink">
                <msink:context xmlns:msink="http://schemas.microsoft.com/ink/2010/main" type="inkWord" rotatedBoundingBox="7705,10999 10238,10909 10281,12109 7747,12199"/>
              </emma:interpretation>
              <emma:one-of disjunction-type="recognition" id="oneOf8">
                <emma:interpretation id="interp40" emma:lang="en-US" emma:confidence="0">
                  <emma:literal>feel</emma:literal>
                </emma:interpretation>
                <emma:interpretation id="interp41" emma:lang="en-US" emma:confidence="0">
                  <emma:literal>fee)</emma:literal>
                </emma:interpretation>
                <emma:interpretation id="interp42" emma:lang="en-US" emma:confidence="0">
                  <emma:literal>fife)</emma:literal>
                </emma:interpretation>
                <emma:interpretation id="interp43" emma:lang="en-US" emma:confidence="0">
                  <emma:literal>fete)</emma:literal>
                </emma:interpretation>
                <emma:interpretation id="interp44" emma:lang="en-US" emma:confidence="0">
                  <emma:literal>fee,</emma:literal>
                </emma:interpretation>
              </emma:one-of>
            </emma:emma>
          </inkml:annotationXML>
          <inkml:trace contextRef="#ctx0" brushRef="#br0" timeOffset="27599.5842">-55 2890 59,'-5'-18'27,"5"18"1,0 0 0,30-14-4,-1 14-9,1-5-5,9 3-2,2-2-3,2-1-5,3 2-6,-5-6-15,-7-7-9,0 0 0,-8-13 1,3-1-2</inkml:trace>
          <inkml:trace contextRef="#ctx0" brushRef="#br0" timeOffset="27381.1588">331 2579 61,'6'-21'26,"-12"-11"0,-1 5 0,-10-7-7,-7 0-7,1 8-4,-3 1-3,-1 9-1,-2 3 0,5 13-1,0 6 0,8 11-1,4 10 0,5 7-1,3 8-1,4 8 1,2 9-1,2 5 0,1 5-1,-1 3-1,-1 0-3,-6 0-4,3-5-10,-4-3-5,-3-14-4,3-5 0,-6-19-1,6-4 3</inkml:trace>
          <inkml:trace contextRef="#ctx0" brushRef="#br0" timeOffset="27833.611">595 2296 73,'0'0'28,"17"11"0,-17-11 0,18 21-5,-9-3-16,-3 3-2,1 2-3,-6 6-4,-2-4-6,-1 1-13,2 1-6,-4-11-1,4-16-1,0 0 2</inkml:trace>
          <inkml:trace contextRef="#ctx0" brushRef="#br0" timeOffset="28052.0364">1054 2129 87,'0'0'29,"-18"23"0,-5-9 2,0 6-10,-1 15-13,-4 6-3,3 14-2,-3 18-1,1 16 1,2 13-2,4 6 1,1 8-2,6-2 1,7-6-1,7-12-2,10-16-3,6-23-3,15-18-12,4-16-11,4-30 0,6-11 1,-4-21-1</inkml:trace>
          <inkml:trace contextRef="#ctx0" brushRef="#br0" timeOffset="28832.1264">1178 2910 65,'-16'21'29,"23"-3"-2,13-15 2,21-6-3,17-6-14,14-9-4,11 2-4,3-2-3,-5 2-3,-4 4-3,-17-1-7,-8 8-9,-18 10-7,-34-5 0,17 11-1,-17-11 2</inkml:trace>
          <inkml:trace contextRef="#ctx0" brushRef="#br0" timeOffset="28582.4976">1192 2885 52,'0'0'22,"0"0"2,0 0-1,9-29-4,11 4-8,5-10-2,9-2-3,-1-10 0,5 1-2,-10-2 0,2 2-2,-12 3 0,-2 7-2,-7 6 0,-7 4 0,-6 6-1,4 20 1,-16-25-1,16 25 1,-23-14 0,23 14 0,0 0 1,-11-21 0,11 21 1,25-27 0,-2 7 0,8 2 0,1-1 0,-2 5-1,-5 3 1,-7 9-1,-18 2 0,17 18 1,-17 5-2,-5 6 1,0 6-1,3 4 0,6 0 0,6-1 0,8-6 0,5-4-2,6-8 0,1-8-2,2-3-3,-5-11-5,-3-1-6,-2-4-4,-22 7-5,25-18 0,-25 18 1,0 0 2</inkml:trace>
          <inkml:trace contextRef="#ctx0" brushRef="#br0" timeOffset="29175.366">1539 3027 80,'-7'21'28,"7"-21"1,30 2 0,-5-9-7,2-4-14,7 1-2,-6-1-3,-1 2 0,-9 6-2,-18 3 0,16 5-1,-16-5 0,-22 32 0,1-5-1,-6 1 1,-3 4-1,2 0 1,-3-3 0,8-1-1,7-3 1,9-5 0,11-4 0,-4-16 0,39 21 0,-7-14 0,7-3 0,7-1-1,2-6 0,6-3-2,-1-10-7,0-7-15,4-4-4,-9-12 1,6-2-2,-12-14 3</inkml:trace>
          <inkml:trace contextRef="#ctx0" brushRef="#br0" timeOffset="29534.2074">2231 2125 65,'0'0'25,"5"20"-1,10-1 0,-5 6-8,8 4-4,5 10-2,2 7-2,5 9-1,-3 8-2,2 9-1,-8 5 0,0 5-2,-10 0 0,-2-2 0,-9-2 0,-4-3-1,1-11 0,-8-13-4,7-8-5,-6-13-10,4-14-12,6-16 1,0 0-1,16-10 0</inkml:trace>
        </inkml:traceGroup>
        <inkml:traceGroup>
          <inkml:annotationXML>
            <emma:emma xmlns:emma="http://www.w3.org/2003/04/emma" version="1.0">
              <emma:interpretation id="{11521354-4747-4CAA-B703-B9CD12ABA11D}" emma:medium="tactile" emma:mode="ink">
                <msink:context xmlns:msink="http://schemas.microsoft.com/ink/2010/main" type="inkWord" rotatedBoundingBox="10991,11380 11373,11367 11381,11574 10998,11588"/>
              </emma:interpretation>
              <emma:one-of disjunction-type="recognition" id="oneOf9">
                <emma:interpretation id="interp45" emma:lang="en-US" emma:confidence="1">
                  <emma:literal>=</emma:literal>
                </emma:interpretation>
                <emma:interpretation id="interp46" emma:lang="en-US" emma:confidence="0">
                  <emma:literal>I</emma:literal>
                </emma:interpretation>
                <emma:interpretation id="interp47" emma:lang="en-US" emma:confidence="0">
                  <emma:literal>x</emma:literal>
                </emma:interpretation>
                <emma:interpretation id="interp48" emma:lang="en-US" emma:confidence="0">
                  <emma:literal>l</emma:literal>
                </emma:interpretation>
                <emma:interpretation id="interp49" emma:lang="en-US" emma:confidence="0">
                  <emma:literal>tm</emma:literal>
                </emma:interpretation>
              </emma:one-of>
            </emma:emma>
          </inkml:annotationXML>
          <inkml:trace contextRef="#ctx0" brushRef="#br0" timeOffset="29908.6504">3202 2574 77,'0'0'29,"0"0"1,29 1-1,-8-6-4,8 0-13,10-1-4,0 1-3,2 0-3,-2 3-2,-5-3-4,-2 3-4,-16 4-12,-16-2-11,0 0 1,0 0 1,-15 26-2</inkml:trace>
          <inkml:trace contextRef="#ctx0" brushRef="#br0" timeOffset="30064.6686">3284 2727 96,'0'0'31,"13"19"1,-13-19 1,32 4-14,-6-1-8,1-6-4,3-1-3,2-1-4,-3-6-6,1 0-19,-3 2-7,-6-7-1,0 0 0,-5-5 0</inkml:trace>
        </inkml:traceGroup>
        <inkml:traceGroup>
          <inkml:annotationXML>
            <emma:emma xmlns:emma="http://www.w3.org/2003/04/emma" version="1.0">
              <emma:interpretation id="{8898AE33-1440-4E9A-948B-F58AA33C1D7D}" emma:medium="tactile" emma:mode="ink">
                <msink:context xmlns:msink="http://schemas.microsoft.com/ink/2010/main" type="inkWord" rotatedBoundingBox="15750,10887 17620,10820 17651,11718 15782,11784">
                  <msink:destinationLink direction="with" ref="{77990FB9-8A75-4E93-A2CD-ACC5CA7E0A43}"/>
                </msink:context>
              </emma:interpretation>
              <emma:one-of disjunction-type="recognition" id="oneOf10">
                <emma:interpretation id="interp50" emma:lang="en-US" emma:confidence="0">
                  <emma:literal>02-12=-1</emma:literal>
                </emma:interpretation>
                <emma:interpretation id="interp51" emma:lang="en-US" emma:confidence="0">
                  <emma:literal>0-12=-1</emma:literal>
                </emma:interpretation>
                <emma:interpretation id="interp52" emma:lang="en-US" emma:confidence="0">
                  <emma:literal>0--12=-1</emma:literal>
                </emma:interpretation>
                <emma:interpretation id="interp53" emma:lang="en-US" emma:confidence="0">
                  <emma:literal>022-12=-1</emma:literal>
                </emma:interpretation>
                <emma:interpretation id="interp54" emma:lang="en-US" emma:confidence="0">
                  <emma:literal>052-12=-1</emma:literal>
                </emma:interpretation>
              </emma:one-of>
            </emma:emma>
          </inkml:annotationXML>
          <inkml:trace contextRef="#ctx0" brushRef="#br0" timeOffset="36086.9632">7971 2362 36,'0'0'18,"5"-20"1,-5 20 2,0 0-5,7 16-2,-7-16-1,11 36-2,-2-6-1,-4 6-2,4 10-1,-5 7-2,3 8 0,-7 1-3,-2 0 0,-1-3-1,-1-6-1,0-8-3,1-11-1,3-15-9,0-19-9,0 0-4,21-7 0,-8-21-1,8-1 1</inkml:trace>
          <inkml:trace contextRef="#ctx0" brushRef="#br0" timeOffset="36492.6102">8409 2132 63,'12'-30'27,"8"18"-1,-3-8 1,10 6-9,5 3-3,2 2-6,-2 8-2,-7 1-3,-2 8-1,-23-8-1,18 29-2,-25-8 1,-6 4-1,-6 4 0,-1 3 0,-1-4 0,3 1 0,7-3 0,4-3 0,11-3-1,-4-20-3,32 20-4,-7-19-2,8-2-11,8 1-6,-3-6-1,10 8-1,-6-6 2</inkml:trace>
          <inkml:trace contextRef="#ctx0" brushRef="#br0" timeOffset="36773.4426">9278 2406 65,'0'0'27,"38"7"0,-12-8 0,14 1-3,2 1-15,3-1-3,4 2-4,0 4-5,-7-3-3,-4 8-6,-12-2-6,-8-2-7,-18-7-1,11 18-1,-11-18 1</inkml:trace>
          <inkml:trace contextRef="#ctx0" brushRef="#br0" timeOffset="36960.664">9437 2591 85,'0'0'27,"28"7"0,-1-5-1,7 0-13,5-9-6,2 5-5,3 0-6,1 1-9,-5-7-13,3 12-1,-9-9 0,5 5-1</inkml:trace>
          <inkml:trace contextRef="#ctx0" brushRef="#br0" timeOffset="33122.6211">5070 2554 38,'12'-28'18,"-12"28"2,-1-29 1,1 29-2,-22-23-4,6 12-3,-3 8-3,-3 3 0,-1 9-2,-2 7-1,0 10-1,1 12-3,2 10 0,1 9-1,7 5 0,6 4-1,10-2 1,12 0-1,13-9 1,7-7-1,14-14 1,5-9-1,8-15 0,3-17 0,0-9 1,-5-16-1,-2-7 0,-4-14 1,-9-3 0,-8-9 1,-13 4 1,-12-1-1,-8 3 0,-12 4 1,-12 7-1,-13 5 1,-5 8-2,-5 6 1,-1 8-1,6 3-1,0 9 1,7 4-1,9 3-1,23 2-2,-23 4-3,23-4-7,10 19-12,-10-19-4,41 23 1,-14-14-2,12 6 3</inkml:trace>
          <inkml:trace contextRef="#ctx0" brushRef="#br0" timeOffset="34074.3312">5780 2189 54,'0'0'23,"0"0"2,26-3-2,-4-1-5,1 2-4,7-1-3,-3 3-3,-1 2-3,-4 5-2,-6 2-2,-16-9 0,5 28 0,-12-8-1,-11 1 0,-1 2 1,-6 0-2,5 0 2,1-1-1,8-1 0,6-3 1,5-18 0,12 23 0,4-18 0,9-3 0,2-4-1,1 2-4,1-5-6,-3 0-9,3 5-6,-6-4-1,5 9-2,-8-6 2</inkml:trace>
          <inkml:trace contextRef="#ctx0" brushRef="#br0" timeOffset="34557.987">6498 2687 59,'0'0'26,"0"0"1,14 22 1,-14-22-3,40 9-9,-5-4-5,8-3-3,14 1-3,3-3-1,4 0-2,-3 0-2,-6-1-3,-5 8-5,-15 0-9,-10 0-12,-3 7 0,-22-14 0,8 21-1</inkml:trace>
          <inkml:trace contextRef="#ctx0" brushRef="#br0" timeOffset="37303.9038">11260 2307 93,'21'2'28,"2"-6"0,18 6-1,9 1-15,5-1-5,9 3-4,4 3-3,-2-5-4,-1 2-8,-6-1-10,-13-9-6,-1 3 0,-15-9-1,-3 1 1</inkml:trace>
          <inkml:trace contextRef="#ctx0" brushRef="#br0" timeOffset="37569.1342">12357 2013 60,'22'6'25,"-22"-6"-1,17 24 2,-17 7-11,-1 15-2,-5 16-3,-1 13-4,0 14-2,0 7-2,-2-2-1,2-3-3,0-15-4,3-10-7,3-16-6,-3-22-7,9-10 0,-5-18-1,0 0 1</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6.60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274 0 91,'-24'18'27,"5"14"1,-10 0 0,-1 5-16,0 7-4,-2-3-4,3 0-3,3-2-3,1-7-10,7-9-15,9-1 0,9-22-1,-5 16-1</inkml:trace>
</inkml:ink>
</file>

<file path=ppt/ink/ink7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7.02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41 60,'19'-5'25,"-3"-7"0,11 6-1,-4-3-5,4 2-9,-1 6-2,-8 1-4,-2 7-2,-16-7 0,6 35 0,-12-6-1,-8 6 1,0 4 0,-4 4 1,4 2-1,3-3 0,7-4-1,8-10-2,7-1-10,14-8-16,-4-10 0,13 2 0,-6-11-2</inkml:trace>
</inkml:ink>
</file>

<file path=ppt/ink/ink7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7.30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88,'28'7'27,"-28"-7"-1,38 7 0,-10-5-15,2 0-4,6 3-4,-2 0-3,0-1-3,-2 3-9,-6 4-12,-10-8-3,-16-3 1,6 20-2,-6-20 2</inkml:trace>
</inkml:ink>
</file>

<file path=ppt/ink/ink7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7.47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 0 94,'0'0'28,"5"30"1,-5-30 1,25 21-16,4-10-6,3-6-5,3-1-4,6-2-13,2-1-16,-9-8 1,5 5 0,-9-6-1</inkml:trace>
</inkml:ink>
</file>

<file path=ppt/ink/ink7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8.67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221 92 35,'-18'5'15,"18"-5"0,0 0-1,0 0-5,0 0-4,0 0 0,0 0-1,0 0 2,0 0 0,0 0 3,0 0 0,19-20 1,-19 20 1,25-16-1,-5 7 1,3-3-3,7 1-1,0 1-2,6 3 0,-2-1-2,0 5-1,-4 3 0,-5 5-2,-9 8 0,-7 3-1,-11 5 1,-9 4-1,-7 5 0,-10 2 0,-6 2 0,-3-4 1,-2-1-1,1-6 1,8-5 0,5-6 0,25-12 0,-19 12 0,19-12 0,17-1 0,5 1 0,4 1 0,5 5 0,1 1 0,-2 5 1,0 3-1,-5 2 0,-2 5 0,-5-3 0,-9 3 1,-6-1-1,-6 2 0,-10 0 0,-8 2 0,-9-4 0,-11 1 0,-4 1 0,-3-4 0,-3-1 0,-1-4-1,6-1-2,0-4-3,10 0-9,10 3-14,-1-6 1,9 6 0,2-7-1</inkml:trace>
</inkml:ink>
</file>

<file path=ppt/ink/ink7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9.02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 76 75,'0'0'29,"0"34"-1,27-27 2,24-6-13,26 5-4,19-12-2,27 3-4,15-13-1,19 3-3,10-6-1,4 5 0,-6-2-2,-3 1 0,-16 6-3,-25 1-2,-18 6-5,-32 0-9,-23 4-11,-21 7-1,-27-9 1,-20 21-1</inkml:trace>
</inkml:ink>
</file>

<file path=ppt/ink/ink7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9.30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95,'27'44'29,"3"2"0,15 9 0,6 6-18,2-1-2,11 4-3,-7-5-4,-1-4-1,-3-5-3,-12-11-6,-4-9-13,-10-3-9,-27-27 0,21 20 1,-21-20-1</inkml:trace>
</inkml:ink>
</file>

<file path=ppt/ink/ink7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09.52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628 0 75,'-25'35'24,"-18"4"0,-3 13-2,-7 3-11,-13 0-3,0 4-1,0-6-4,0-3-1,9-4-4,6-10-10,8-17-11,18 1-2,4-20-1,21 0-1</inkml:trace>
</inkml:ink>
</file>

<file path=ppt/ink/ink7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10.64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1302 437 56,'-2'52'23,"10"21"2,-3 9-1,7 23-7,1 17-6,1 21-3,-3 15-5,-2 14 1,-4 12-3,-5 1 0,-4-2 0,-5-7 1,1-9 1,-7-14-1,3-12 1,-4-24 0,5-16 0,1-19 0,4-16 0,6-21-1,6-13 0,-6-32-1,37 16 1,0-24-1,8-4-1,12-4 1,10 0 0,12 4 0,8-1 0,14 4 0,13 4 0,10 3 1,15 6 0,12 3 0,8 7 0,8-2 1,9 6-2,0 5 1,2 0 0,-6 1-1,-6-5 0,-11-6 0,-10-6 0,-15-2-1,-12-7 1,-20-3-1,-13-2 1,-19-4-1,-13 0 0,-17-1 1,-11-2-1,-13-9 0,-8-8 1,-12-9-1,-6-12 1,-7-17 0,-2-17-1,-4-19 1,2-23-1,4-19 1,3-14-1,4-11 0,7-11 0,7-4-1,5-5 1,4 7-1,3 9 2,3 12-1,1 9-1,0 11 1,0 13 0,-2 13 0,-2 22 0,-1 14 1,-4 15-2,-3 15 1,-6 15-1,-7 14 1,9 23 0,-36-11 0,8 13 0,-13 7 0,-5 3 0,-9 4 0,-8 0 0,-10 0 0,-8 2 1,-17 0-1,-12 0 0,-13-2 0,-14-2 1,-20 0-1,-17 0 0,-18-1 0,-16-1 1,-16 1-1,-9-3 0,-11 3 0,0-1 1,1 1-2,4-1 0,13 2-2,13-3-3,23 7-7,12-6-16,23 1-3,13-3-1,12-2 2,14-1-2</inkml:trace>
</inkml:ink>
</file>

<file path=ppt/ink/ink7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30.36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2457-77 39,'10'16'18,"6"-7"3,0-9 2,13 2-6,-2-6-4,6-1-3,-1-4-3,4-3-3,-6-6 1,-1-2-3,-6-1-1,-5-2 0,-6 2 0,-3-1 0,-7 1-1,-9 1 1,-4 4-2,-5 4 1,0 3 0,-5 2 0,-3 5 0,-4 4 0,1 5 0,-3 9-1,0 0 3,-2 9-2,3 3 2,3 4-1,4 4 0,10 0 3,7 3-2,8-4 2,10 6-3,8-7 2,7-4-2,4-1 1,4-8-1,0-5 0,-1-9-3,6-5-1,-2-11-5,0-5-12,-1-2-6,-8-9-1,2 2 0,-9-9 1</inkml:trace>
  <inkml:trace contextRef="#ctx0" brushRef="#br0" timeOffset="296.4004">3010-986 46,'0'0'21,"16"8"3,-18 8-2,2 19-8,-3 8-2,-3 10-4,-1 8-2,-3 3-4,1-2-5,2-3-8,3-2-11,-3-17 0,9-2-2,-4-20 1</inkml:trace>
  <inkml:trace contextRef="#ctx0" brushRef="#br0" timeOffset="670.8009">3124-584 56,'3'34'20,"-8"-12"1,5 8-3,-4 0-9,-1-1-1,2-3-2,-1-8-2,4-18 1,0 0-1,0 0 1,21-9 0,-3-10 0,-2-5 0,9-4-2,-4-1 0,4 1-1,-3 3 0,-3 6-1,-3 4 1,-16 15-1,27-3 1,-27 3-1,14 25 0,-10-6 0,-1 3-1,1-1-1,-1 0-2,-3-21-5,6 23-14,-6-23-4,0 0-1,23 4-1,-23-4 2</inkml:trace>
  <inkml:trace contextRef="#ctx0" brushRef="#br0" timeOffset="889.2015">3535-703 49,'0'0'22,"25"6"3,-25-6-2,33 30-4,-11-3-6,-1 1-4,8 6-3,1-4-2,5 0-2,-1-1-3,-2-8-5,-2-5-7,1-2-12,-12-12 0,3-2 0,-22 0 0</inkml:trace>
  <inkml:trace contextRef="#ctx0" brushRef="#br0" timeOffset="1107.6018">3858-763 44,'0'0'23,"-8"21"2,-8-5-1,1 11-2,-4 8-9,-4 3-3,-2 8-4,-2-2-5,0 1-6,2-2-11,9-1-8,0-13 0,9 3-2,0-13 1</inkml:trace>
  <inkml:trace contextRef="#ctx0" brushRef="#br0" timeOffset="1482.0026">4248-107 64,'20'-3'25,"10"4"-2,0-6 0,9 5-10,7 0-3,2 0-4,2 0-4,-4 0-3,-5 0-6,-7-2-9,-4 6-7,-30-4-1,22-4-1,-22 4 1</inkml:trace>
  <inkml:trace contextRef="#ctx0" brushRef="#br0" timeOffset="1684.8029">4278-18 60,'16'21'27,"4"-17"-1,10 5 0,0-7-8,9-1-8,6 1-3,-2 0-7,-3-4-8,-6 2-10,2 2-7,-13-7-2,4 5 1,-11-9-1</inkml:trace>
  <inkml:trace contextRef="#ctx0" brushRef="#br0" timeOffset="-2355.6041">38-164 62,'23'9'25,"7"-4"-3,0-12 0,9 7-10,6 4-4,-1-4-3,4 5-3,-7-3-2,-5-2-3,-11 0-5,-6 0-4,-19 0-6,20 2-4,-20-2-1,0 0 2,-37 2 0</inkml:trace>
  <inkml:trace contextRef="#ctx0" brushRef="#br0" timeOffset="-2168.4038">-5 0 59,'-2'19'24,"18"-8"2,0-9-2,13 0-9,8 1-4,-1-3-4,5-2-8,0-1-13,5 5-9,-12-9-2,3 5 0,-12-11-1</inkml:trace>
  <inkml:trace contextRef="#ctx0" brushRef="#br0" timeOffset="-1544.4027">927-100 49,'18'16'20,"-18"-16"2,41 9-2,-13-9-6,10 0-3,3-3-3,-1-5-3,1-6-1,-5-2-1,-2-3-1,-9-6 0,-6 0-2,-10-2 1,-7 1-1,-7 1 1,-8 3-2,-6-1 2,-8 7-2,-5 4 1,-2 5 0,-2 7 0,-3 5 0,-2 9 0,4 7 0,0 10 0,5 6 1,1 6 0,7 5 0,4 0 1,11 2 0,6-4 3,11 0-3,8-10 2,11-4-2,7-7 1,10-6 0,6-8-1,4-6-1,-1-8-1,-2-6-3,1-2-5,-6-5-13,-7-9-6,-1 4 1,-17-9-3,2 3 4</inkml:trace>
  <inkml:trace contextRef="#ctx0" brushRef="#br0" timeOffset="-1185.6018">1521-870 43,'0'0'20,"0"0"2,0 0-1,0 20-7,-5-3-2,0 5-2,-3-1-2,7 4-1,-1 0-2,5-4 0,5-3-1,8-6-1,1-4 0,8-7-1,0-2-2,2-7-3,-1 1-8,-2 0-10,-7-7-4,3 7 0,-11-9-2,-9 16 2</inkml:trace>
  <inkml:trace contextRef="#ctx0" brushRef="#br0" timeOffset="-936.0015">1736-923 44,'0'0'20,"0"0"2,0 0 0,-5 26-7,3 3-3,2 8 0,-3 4-4,-1 7-1,-1 4-2,1-1 0,-1-1-3,3-2-1,2-7-2,2-7-7,3-9-15,6 3-2,0-12 0,5 2-1</inkml:trace>
  <inkml:trace contextRef="#ctx0" brushRef="#br0" timeOffset="-624.0009">2023-61 80,'0'0'27,"5"16"-1,-5-16-3,0 0-13,0 0-2,0 0-5,0 0-1,0 0-7,0 0-9,2-17-8,-2 17 0,0 0-3,23-13 0,-23 13 0</inkml:trace>
  <inkml:trace contextRef="#ctx0" brushRef="#br0" timeOffset="2917.2051">5619-260 24,'0'0'18,"0"0"2,0 0 3,18 0-6,-13 18-1,4 7-2,4 9-3,3 5-1,7 7-3,-2 4-1,4 1-2,-2-4-1,4-3-3,-4-5-1,-2-9-5,-5-6-12,0-3-7,-16-21 0,0 0-2,0 0 1</inkml:trace>
  <inkml:trace contextRef="#ctx0" brushRef="#br0" timeOffset="3244.8057">5941-279 49,'0'0'20,"0"0"1,0 0-1,0 0-9,0 16-2,-14 7-1,-11 5-1,-5 10-2,-7 6 1,-6 6-2,-3 3 1,-1 2 0,-1-5-2,9-5-2,5-6 0,10-9-2,13-7-7,11-23-6,0 0-10,32 13-1,-2-28-2,13 5 2</inkml:trace>
  <inkml:trace contextRef="#ctx0" brushRef="#br0" timeOffset="3775.2065">6358-30 52,'35'7'22,"-14"-11"1,10 8-2,1-8-9,0 1-4,2-3-2,-4-4-4,0-1 1,-7-3-3,-3-6 2,-8 4-2,-5-5 2,-5-1-3,-7 3 1,-6-1 0,-3 3-1,-8 2 1,-4 6-1,-3 2 2,-5 6-2,-5 9 2,-2 7 2,-3 4-1,1 6 0,2 5 2,4 8-1,7 1 3,7 7-2,10-3 1,11 1-2,11-1 1,11 0-1,8-6 0,11-7-2,2-7 0,4-8-2,1-8-4,-1-13-9,-6-8-15,3-2 1,-11-12 0,1 1-1</inkml:trace>
  <inkml:trace contextRef="#ctx0" brushRef="#br0" timeOffset="4102.8072">6975-621 38,'0'0'20,"0"0"1,-13 27 2,10-9-8,3 5-2,0 0-3,3 2-1,4 1-3,2-6-1,7-2-2,2-6-2,3-6-1,4-5-2,-3-4-7,4-6-10,1 5-5,-9-10 0,1 3-1,-8-6 0</inkml:trace>
  <inkml:trace contextRef="#ctx0" brushRef="#br0" timeOffset="4352.4074">7266-728 47,'0'0'23,"0"0"2,-12 25-1,12 0-6,0 11-5,-4 3-2,3 7-2,-5 2-4,3 4 0,-3-6-3,1-2-2,2-6-4,-1-10-7,0-6-15,8-1 0,-4-21-1,0 21-1</inkml:trace>
</inkml:ink>
</file>

<file path=ppt/ink/ink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6:04.81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1F01E8F-43A7-4D28-90D2-4ADBABCD7199}" emma:medium="tactile" emma:mode="ink">
          <msink:context xmlns:msink="http://schemas.microsoft.com/ink/2010/main" type="writingRegion" rotatedBoundingBox="13961,3634 17344,2275 18099,4156 14716,5515"/>
        </emma:interpretation>
      </emma:emma>
    </inkml:annotationXML>
    <inkml:traceGroup>
      <inkml:annotationXML>
        <emma:emma xmlns:emma="http://www.w3.org/2003/04/emma" version="1.0">
          <emma:interpretation id="{E56F5A3D-6E1E-4CF4-8034-AA9AEFD2DB5A}" emma:medium="tactile" emma:mode="ink">
            <msink:context xmlns:msink="http://schemas.microsoft.com/ink/2010/main" type="paragraph" rotatedBoundingBox="13961,3634 17344,2275 18099,4156 14716,5515" alignmentLevel="1"/>
          </emma:interpretation>
        </emma:emma>
      </inkml:annotationXML>
      <inkml:traceGroup>
        <inkml:annotationXML>
          <emma:emma xmlns:emma="http://www.w3.org/2003/04/emma" version="1.0">
            <emma:interpretation id="{24BB049E-F11C-4C95-AED5-FE9B2111071B}" emma:medium="tactile" emma:mode="ink">
              <msink:context xmlns:msink="http://schemas.microsoft.com/ink/2010/main" type="line" rotatedBoundingBox="13961,3634 17151,2353 17602,3476 14412,4757"/>
            </emma:interpretation>
          </emma:emma>
        </inkml:annotationXML>
        <inkml:traceGroup>
          <inkml:annotationXML>
            <emma:emma xmlns:emma="http://www.w3.org/2003/04/emma" version="1.0">
              <emma:interpretation id="{1C908D71-73CB-4CC5-8886-164DDA23301E}" emma:medium="tactile" emma:mode="ink">
                <msink:context xmlns:msink="http://schemas.microsoft.com/ink/2010/main" type="inkWord" rotatedBoundingBox="13961,3634 17151,2353 17602,3476 14412,4757"/>
              </emma:interpretation>
              <emma:one-of disjunction-type="recognition" id="oneOf0">
                <emma:interpretation id="interp0" emma:lang="en-US" emma:confidence="0">
                  <emma:literal>Patent</emma:literal>
                </emma:interpretation>
                <emma:interpretation id="interp1" emma:lang="en-US" emma:confidence="0">
                  <emma:literal>Pruitt</emma:literal>
                </emma:interpretation>
                <emma:interpretation id="interp2" emma:lang="en-US" emma:confidence="0">
                  <emma:literal>Partout</emma:literal>
                </emma:interpretation>
                <emma:interpretation id="interp3" emma:lang="en-US" emma:confidence="0">
                  <emma:literal>Partite</emma:literal>
                </emma:interpretation>
                <emma:interpretation id="interp4" emma:lang="en-US" emma:confidence="0">
                  <emma:literal>partout</emma:literal>
                </emma:interpretation>
              </emma:one-of>
            </emma:emma>
          </inkml:annotationXML>
          <inkml:trace contextRef="#ctx0" brushRef="#br0">24 462 71,'2'-36'27,"-6"11"-2,4 25 0,6 23-2,-3 18-17,12 23-2,1 23-2,3 18-1,3 14 0,-3 4 0,-3-4 0,-5-10-1,-6-18 0,-5-20 0,-9-32 0,9-39 0,-32-9-1,9-36 1,-2-29 0,2-22 1,0-29 1,7-15 0,12-13 2,17 5 0,10 2 0,18 13 1,9 17-1,10 22-2,11 30 1,6 27-1,-6 26 0,-7 14-2,-7 21 0,-11 15 1,-12 10-1,-16 12-1,-18 3 0,-18 2 0,-16 1-1,-12-4 0,-8-6-3,-8-15 0,7-4-4,2-15-5,14-5-9,17-8-5,22-10 1,0 0-2,0 0 3</inkml:trace>
          <inkml:trace contextRef="#ctx0" brushRef="#br0" timeOffset="452.4522">673 944 48,'-1'55'22,"-10"-16"0,4-9-1,7-30-1,-21-12-9,21-17-2,5-17-2,14-11 1,8-9-1,12-5 1,2-2-2,7 13 0,-2 8-2,-1 16 0,-8 19-2,-3 15-1,-11 16 0,-1 15-1,-5 10 0,3 7 1,1 6-1,4-3 0,4-6 1,4-9-2,3-15 1,0-11 1,-4-19 0,-6-10 1,-8-17-2,-11-10 3,-12-9-2,-11 0 1,-9 4-1,-5 7 0,-1 10 0,3 8-3,5 10 0,7 9-5,16 9-4,0 0-15,0 0-5,34 18 1,-11-16-1,7-1 2</inkml:trace>
          <inkml:trace contextRef="#ctx0" brushRef="#br0" timeOffset="826.8953">1433 403 55,'23'2'21,"-23"-2"3,4 37 0,-10-1-3,3 4-12,3 10-2,2 0 0,6-4-1,3-8-2,9-12 0,-1-22-1,8-20-1,0-20 0,5-13 1,-9-17 0,-2-11 0,-7-13 1,-3-8-1,-9-13 2,-2 5-2,-6 1 1,3 10 1,-2 10-3,1 17 0,0 20 1,4 29-2,0 19 1,4 37-2,0 15 1,1 14-1,2 15 1,5 8-1,1 6-1,1-5-1,9-1-5,-5-12-12,7-8-12,2-12-1,-6-18 0,0-16-1</inkml:trace>
          <inkml:trace contextRef="#ctx0" brushRef="#br0" timeOffset="1045.3206">1922 374 96,'13'-21'29,"-13"21"0,23 7 0,-23-7-15,32 11-3,-32-11-2,32-13-2,-22-8-1,1-6-1,-6-6-2,-3-3-1,-2 0-1,2-1-2,0 3-2,-2 0-1,7 15-5,-5-2-9,-2 21-14,19-16-1,-19 16 0,23-4 1</inkml:trace>
          <inkml:trace contextRef="#ctx0" brushRef="#br0" timeOffset="1232.542">2193 15 62,'0'0'27,"16"-7"0,-16 7 2,5 20-3,-5-20-10,-2 37-6,-1-12-4,4 3-1,5-1-3,1-4-1,5-7-4,-12-16-4,36 0-16,-11-7-7,-2-18 1,2-5-1,-6-13 0</inkml:trace>
          <inkml:trace contextRef="#ctx0" brushRef="#br0" timeOffset="1575.7817">2637-88 78,'4'-53'32,"10"-1"0,18 8 1,12 5-3,13 4-19,9 6-4,-2 7-8,-5 0-4,-4 12-13,-16 5-16,-19 10 3,-15 13-2,-21 11 1</inkml:trace>
          <inkml:trace contextRef="#ctx0" brushRef="#br0" timeOffset="1404.1617">2514-524 80,'9'-39'28,"-5"12"0,-4 27 2,16 29-7,-7 19-12,7 21-3,2 11-2,5 13-3,2 1-3,1-3-4,8-1-11,-5-13-16,-6-15 0,-2-14 0,-12-21-1</inkml:trace>
        </inkml:traceGroup>
      </inkml:traceGroup>
      <inkml:traceGroup>
        <inkml:annotationXML>
          <emma:emma xmlns:emma="http://www.w3.org/2003/04/emma" version="1.0">
            <emma:interpretation id="{0C5121B3-D393-4016-986E-7EE96B9DD782}" emma:medium="tactile" emma:mode="ink">
              <msink:context xmlns:msink="http://schemas.microsoft.com/ink/2010/main" type="line" rotatedBoundingBox="16058,4403 17702,3186 18203,3863 16560,5081"/>
            </emma:interpretation>
          </emma:emma>
        </inkml:annotationXML>
        <inkml:traceGroup>
          <inkml:annotationXML>
            <emma:emma xmlns:emma="http://www.w3.org/2003/04/emma" version="1.0">
              <emma:interpretation id="{8CF10697-F4B1-41DB-BA74-48DCD83FE9E8}" emma:medium="tactile" emma:mode="ink">
                <msink:context xmlns:msink="http://schemas.microsoft.com/ink/2010/main" type="inkWord" rotatedBoundingBox="16058,4403 17702,3186 18203,3863 16560,5081"/>
              </emma:interpretation>
              <emma:one-of disjunction-type="recognition" id="oneOf1">
                <emma:interpretation id="interp5" emma:lang="en-US" emma:confidence="0">
                  <emma:literal>me!</emma:literal>
                </emma:interpretation>
                <emma:interpretation id="interp6" emma:lang="en-US" emma:confidence="0">
                  <emma:literal>me!!</emma:literal>
                </emma:interpretation>
                <emma:interpretation id="interp7" emma:lang="en-US" emma:confidence="0">
                  <emma:literal>me.</emma:literal>
                </emma:interpretation>
                <emma:interpretation id="interp8" emma:lang="en-US" emma:confidence="0">
                  <emma:literal>Me.</emma:literal>
                </emma:interpretation>
                <emma:interpretation id="interp9" emma:lang="en-US" emma:confidence="0">
                  <emma:literal>nee!</emma:literal>
                </emma:interpretation>
              </emma:one-of>
            </emma:emma>
          </inkml:annotationXML>
          <inkml:trace contextRef="#ctx0" brushRef="#br0" timeOffset="2371.4736">2047 1049 47,'0'64'18,"-11"-4"0,11 8 3,-5-8-8,6-7-3,3-10 0,0-16-1,-4-27 0,0 0 0,17-6 1,-13-26-1,5-10-1,-6-12-2,12-2-1,-1-5-1,5 2 0,4 6-1,6 7-1,-4 12 0,0 11-1,-2 10-1,-5 12-1,-18 1-1,25 33 0,-18 3-1,0 7 1,2 8-1,0 1 1,5-1 0,2-6 1,7-15 1,4-10 1,-1-22 1,5-19-1,-5-17 1,1-12 1,-8-8-1,1-6 0,-9 0 0,-2 3 0,-6 8 0,-1 8-1,0 8 0,-1 7-1,-1 8 0,0 6 0,0 16-1,6-17 0,-6 17 0,12-20 2,-12 20-2,20-28 1,-9 6-1,-1-3 1,3 2 0,-4 0 0,-2 5-1,-2 2 0,-5 16 1,0-21-1,0 21 1,0 0 0,0 0 0,-11 18 1,10-2-1,-1 5 0,4 9 1,1 4-1,1 9 1,-1 5-1,3 3 0,-3 3-1,2-1-2,-1-5-1,3 7-7,-3-3-15,1-4-5,6-2 1,-4-12 0,5-4 1</inkml:trace>
          <inkml:trace contextRef="#ctx0" brushRef="#br0" timeOffset="2870.7312">2916 892 79,'20'-11'30,"-20"11"0,28-33 2,-13 6-5,1-7-18,3 2-2,-4-5-4,-3-1 0,-8 1-1,-6 5-2,-11 5 0,-1 9 0,-4 13 0,-5 12 1,2 11-1,5 16-1,5 14 2,6 9 0,7 9 0,3 1 1,11-6-1,9-4-1,9-9 1,3-15-2,6-11-5,-2-26-13,5-17-12,2-13-2,-4-16 1,-5-10 0</inkml:trace>
          <inkml:trace contextRef="#ctx0" brushRef="#br0" timeOffset="3198.369">3601 700 102,'-2'16'33,"2"-16"-1,-12 21-1,12-21-7,0 0-36,-16 6-18,16-6-3,0 0 1,-7-27-1</inkml:trace>
          <inkml:trace contextRef="#ctx0" brushRef="#br0" timeOffset="3042.351">3398-134 82,'8'-34'32,"-8"34"-1,0 0 2,19 27-5,-12 10-17,4 9-4,-4 8-5,2 2-5,3 7-19,-1-1-9,0-3-2,-4-6 0,0-5 0</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38.14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178 359 70,'14'23'26,"7"-14"-1,22-4 0,3-15-5,9-8-12,8-5-5,-3-8-1,-1-1-2,-9-3 1,-9-1-1,-15 1 0,-10 3 0,-16 1 0,-10 3 1,-14 3-1,-11 2 1,-11 5 0,-8 4-1,-4 9 0,-6 8 1,-2 11 0,-2 11 1,2 11 0,13 14 2,3 8 1,13 12 1,7-1 0,19 8 1,16-8 0,24 0-1,13-10 0,15-11-1,14-14-1,13-13-1,3-15-1,2-12-2,-3-13 0,-8-12-4,-2-2-3,-13-10-8,-12-3-17,-6 3-2,-10-3 1,-8 1-1</inkml:trace>
</inkml:ink>
</file>

<file path=ppt/ink/ink8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36.27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55 84 77,'-46'20'28,"37"3"1,36-11 1,37-10-16,52-6-2,35-8-4,37-4 1,31-7-3,27 2-1,10-4-3,-4 5-3,-17 8-2,-27 1-2,-30 15-5,-37 4-12,-42 7-9,-37 6 1,-42 2 0,-25 7 1</inkml:trace>
</inkml:ink>
</file>

<file path=ppt/ink/ink8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35.80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56,'24'23'24,"3"21"2,-11 3-1,4 9-9,-8 1-20,-1-7-14,10 2-4,-7-18-3,6-6 1</inkml:trace>
  <inkml:trace contextRef="#ctx0" brushRef="#br0" timeOffset="-171.6003">-707 50 60,'20'-15'22,"-20"15"2,-21-14-1,-15 23-15,-10 12-1,-9 18-2,-4 15-2,2 10 0,5 11-2,12 1 0,11-1 0,15-8 0,16-12 0,17-14 0,13-21 1,13-20-1,10-18 0,3-17-1,5-13 1,1-13-1,-6-10 0,-4-6 1,-8-4-1,-10-10 1,-11-5 1,-6-4-1,-10-5 1,-7 0 0,-6 6 0,-3 12 1,-2 12 0,4 25 0,-2 25-1,7 25 1,-11 41-1,8 20 0,1 24 0,2 16-1,-2 11 0,2 9-1,4 2-2,-3-9-3,8-7-14,7-10-10,-2-25 0,8-14 0,3-26-1</inkml:trace>
  <inkml:trace contextRef="#ctx0" brushRef="#br0" timeOffset="218.4004">434-55 74,'-16'19'28,"-4"22"-1,-3 28 0,-11 20-9,-14 11-6,-4 14-3,-8 3-3,-2 4-2,-2-7-3,1-9-1,10-11-5,1-21-6,15-14-13,3-13-5,2-19-1,6-9 0,-10-18 2</inkml:trace>
</inkml:ink>
</file>

<file path=ppt/ink/ink8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36.75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463 325 30,'-57'44'20,"-16"1"2,8 15 1,-5 6-2,8 7-5,8 5-2,12-1-4,15-2-1,14-13-1,19-12-3,12-20-1,12-21-1,11-20-1,7-19 0,4-16 0,1-15-1,-3-12 0,-2-7 0,-7-9 0,-7-9-1,-9 1 1,-4-1-1,-3 7 0,-9 13 1,0 12 0,-6 16 0,1 24 0,-4 26 1,3 26-1,-3 22 1,-5 16-1,1 13 0,-5 12 0,6 3-1,-4 1-2,5-12-3,11-8-10,3-12-12,4-22-2,11-11 0,2-22-1,4-10 1</inkml:trace>
  <inkml:trace contextRef="#ctx0" brushRef="#br0" timeOffset="390.0006">1418 199 92,'-15'18'28,"-2"15"0,-17 6 1,-14 17-16,-6 11-6,-8 6-2,-6 5-4,1-1-2,-1-6-6,15-9-14,15-10-8,12-27 0,26-25 1,16-4-2</inkml:trace>
  <inkml:trace contextRef="#ctx0" brushRef="#br0" timeOffset="171.6003">914 293 88,'27'-7'28,"6"25"1,3 7 1,-2 12-16,9 15-5,-2 3-4,-1 3-3,0-1-3,-5-7-3,-1-4-12,-4-10-13,-10-13-1,-2-11 1,-18-12-1</inkml:trace>
  <inkml:trace contextRef="#ctx0" brushRef="#br0" timeOffset="686.401">2611-522 97,'21'-5'27,"4"-4"2,12 4-1,10-1-20,4-1-3,4 6-2,1-1-2,-8 2-3,-6 5-3,-13-3-7,-13 3-12,-16-5-4,0 0 0,-20 23-1,-10-19 3</inkml:trace>
  <inkml:trace contextRef="#ctx0" brushRef="#br0" timeOffset="842.4014">2716-365 73,'16'21'29,"3"-7"0,15 1-1,-2-8-4,6-2-16,1-1-12,0-8-22,4 6 1,-11-9-3,5 1 0</inkml:trace>
</inkml:ink>
</file>

<file path=ppt/ink/ink8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38.52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29 0 78,'-14'36'27,"5"-15"-1,7 9-1,-1 4-9,1-2-6,6 4-4,1-6-1,6 0-3,5-10 1,5-6-2,4-7 0,2-5 0,1-4-1,-1-3-2,1-2-3,-6-2-10,-5-4-14,3 4 2,-20 9-1,27-26-1</inkml:trace>
</inkml:ink>
</file>

<file path=ppt/ink/ink8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38.77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74 0 67,'0'0'28,"0"0"0,0 0 1,-9 25-1,4 11-14,7 15-4,-10 8-3,5 14-2,-4 3-1,1 8-1,-1-4-1,0-3-2,2-8-2,-2-10-1,7-8-6,-6-13-14,1-14-9,3-8 2,2-16-1,0 0 0</inkml:trace>
</inkml:ink>
</file>

<file path=ppt/ink/ink8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39.84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331 384 49,'-7'20'21,"-4"-1"2,9 17 0,-1 10-7,1 20-1,0 23-3,2 21-3,0 31-1,-4 26-3,-3 21-1,-7 21-1,-6 11-1,-6 10 0,-4-1 0,-4-8-1,-2-15 1,2-23-1,6-19 1,3-25 0,7-22 0,6-30-1,10-23 1,6-28 1,12-20 0,12-22-1,15-13 0,23-13-1,19 0 1,23-4-1,26 10 1,24 8-1,22 9 0,23 9 0,17 3 1,11 3-1,8-1 1,1 2 0,4 2-1,-11 2 0,-6 1 0,-13 4 0,-17 2 0,-17 3-1,-13-3 1,-19-5-1,-24-8 1,-19-9-1,-20-8 0,-22-11 1,-19-6-1,-21-10 1,-12-11 0,-18-15 0,-9-17-1,-9-23 1,-4-23 0,1-27-2,1-21 1,4-29 0,4-19-1,8-18 0,11-8 0,9-3 0,7 7 0,3 13 1,6 18 1,2 30-2,-2 34 1,0 32 0,-11 34 0,-9 31 0,-10 31-1,-11 21 1,-14 18-1,-9 11 1,-13 5 0,-8 2-1,-10 1 2,-5-1-1,-10-4 0,-13-5 0,-12-2 0,-20-5 1,-19-2-1,-22-3 1,-26-4-1,-31-1 1,-19 1-1,-18-3 0,-15-3 0,1 3 0,2-5-2,17 5-2,20-5-4,37 7-8,30-7-16,42-2-2,40-7 2,38-9-2</inkml:trace>
</inkml:ink>
</file>

<file path=ppt/ink/ink8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50.87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9194 1092 75,'0'0'30,"0"0"-2,0 0 2,-12 23-3,12-23-16,0 0-6,0 0-1,0 0-4,0 0-5,7-16-15,-7 16-10,12-28 2,-12 28-2,9-27 1</inkml:trace>
  <inkml:trace contextRef="#ctx0" brushRef="#br0" timeOffset="358.8006">9771 655 86,'-16'16'27,"-9"-6"0,0 10 0,-2-1-15,4 3-3,11 3-4,4-2-1,16 4-2,6-1-1,12 6 0,12 2 0,4 3 1,5 8-1,-3 1 0,-5 0 0,-10 1-1,-10-3 1,-12-1-1,-12-6 0,-13-7-1,-10-7-2,-8-7-3,-1-5-7,-6-6-11,1-12-4,8-5-1,-4-13 0,14-3 3</inkml:trace>
  <inkml:trace contextRef="#ctx0" brushRef="#br0" timeOffset="561.6009">9698 733 99,'26'-21'30,"12"1"0,4 2 1,3-3-18,14 5-4,-1-7-5,5 0-4,4 1-5,-8-4-7,-6-1-17,-5 6-2,-12-4 1,-4 9-2</inkml:trace>
  <inkml:trace contextRef="#ctx0" brushRef="#br0" timeOffset="1388.4023">11498 1053 100,'26'7'29,"6"-1"0,9-6 0,11 0-20,19 1-3,4 1-4,5-2-4,-5 2-8,-13 0-11,-11-4-8,-8 5 0,-22-4 1,-21 1-2</inkml:trace>
  <inkml:trace contextRef="#ctx0" brushRef="#br0" timeOffset="1560.0027">11663 1249 91,'0'19'30,"0"-19"-1,45 25 2,-1-16-18,9-9-5,13-2-5,7-3-10,2 0-19,-6-10-4,2 1 2,-10-9-3</inkml:trace>
  <inkml:trace contextRef="#ctx0" brushRef="#br0" timeOffset="1887.603">14712-220 68,'0'0'23,"0"0"0,5 32 0,-10 21-18,-6 23 0,1 17-1,-5 17 1,-3 8-4,-1 2-1,3-6-4,-4-7-3,3-18-7,6-7-8,-5-29-2,7-8 0,-7-24 0</inkml:trace>
  <inkml:trace contextRef="#ctx0" brushRef="#br0" timeOffset="-2277.6039">4623 2321 62,'-39'18'23,"3"11"0,-3-5 1,7 10-12,9 7 0,12 2-2,18 1-1,9 1-3,18-1 0,9-3-2,7-3-1,1-6 0,-1-2-1,-7-7-1,-11 0 0,-16-5 0,-18-2-1,-17-2 1,-17-3-1,-12-1-1,-7-6-3,-4-1-3,0-6-8,2-8-14,15-1 1,4-15 1,19-3-2</inkml:trace>
  <inkml:trace contextRef="#ctx0" brushRef="#br0" timeOffset="-2090.4037">4628 2207 103,'48'-14'31,"2"-5"-2,4 4 1,1 3-20,-2-4-4,4 4-3,-2-1-4,-5 4-5,-2 2-9,-11 5-15,-6-1 1,-1 6-1,-12-4-1</inkml:trace>
  <inkml:trace contextRef="#ctx0" brushRef="#br0" timeOffset="-1653.6027">5726 2433 77,'-23'23'28,"1"6"1,-11 5-1,-7 12-2,-4 7-15,-9 2-5,-1 4-2,3-4-2,4-3-2,12-8-2,5-10-7,17-14-19,13-20-2,18 10 1,14-18-1</inkml:trace>
  <inkml:trace contextRef="#ctx0" brushRef="#br0" timeOffset="-1887.603">5356 2311 78,'28'60'29,"1"1"-1,6 8 0,-4-1-3,-1-3-17,4 1-3,-4-7-4,-5-11-4,-2-9-12,-2-7-14,-21-32 2,22 18-1,-22-18-1</inkml:trace>
  <inkml:trace contextRef="#ctx0" brushRef="#br0" timeOffset="-1497.6026">6121 2526 116,'19'23'29,"-19"-23"1,-3 27-4,3-27-30,0 0-21,-2 16-3,2-16-1,16-16 0</inkml:trace>
  <inkml:trace contextRef="#ctx0" brushRef="#br0" timeOffset="-1216.802">6741 2136 73,'-3'29'26,"5"17"0,-8 2 0,1 16-13,-6 7-1,-1 2-6,-6 4-4,0-3-4,-3-4-6,5-12-11,5-6-6,-3-24 0,16-4-2,-2-24 1</inkml:trace>
  <inkml:trace contextRef="#ctx0" brushRef="#br0" timeOffset="-904.8014">7038 2492 68,'11'27'25,"-2"17"0,-16 1 1,-2 6-11,-2 1-2,-5-9-4,6-6-2,-3-16-2,13-21-1,0 0-1,16-28-1,9-13 0,13-9 0,6-7 0,8 2 0,-3 5 0,1 13 0,-4 14 0,-3 17 0,-4 21-1,-7 17 1,-3 10-1,-1 8-1,-1 5-4,-8-7-11,3-9-15,1-7-1,-5-21 1,3-13-1</inkml:trace>
  <inkml:trace contextRef="#ctx0" brushRef="#br0" timeOffset="-561.6009">7971 2031 81,'0'0'28,"23"-21"-1,-2 12 0,-1-3-4,8-1-17,11 1-3,0 3-1,2 5-1,-5 6 0,-4 7-1,-7 9 1,-8 12 0,-6 13 1,-9 12-1,-7 12 2,-8 12-1,-5 3 0,-1 5 0,-1 0-1,-1-9-1,5-7-3,-2-16-6,7-14-11,6-10-10,5-31 1,0 0 0,0 0-1</inkml:trace>
  <inkml:trace contextRef="#ctx0" brushRef="#br0" timeOffset="-374.4004">8040 2376 106,'0'0'30,"0"0"0,25 0 1,-7-1-18,8-1-6,5-3-5,1-4-8,0-7-21,1 1-4,-4-6 1,1 0 0</inkml:trace>
  <inkml:trace contextRef="#ctx0" brushRef="#br0" timeOffset="2714.4047">13910 2031 73,'0'0'25,"-34"2"0,11 27 0,-11 4-12,-9 7-4,-3 6-2,-9 4-3,3 1 0,-1-1-2,7-6-3,10-6-3,8-15-5,28-23-16,0 0-1,0 0 0,19-21-1,11-13 1</inkml:trace>
  <inkml:trace contextRef="#ctx0" brushRef="#br0" timeOffset="2511.6041">13506 1950 95,'34'46'29,"5"12"-1,-2 3 2,4 3-22,0 5-2,-2-1-4,0-8-2,-3-8-7,-9-15-7,-6-12-11,0-9-2,-21-16-1,18-10 0,-18-17 1</inkml:trace>
  <inkml:trace contextRef="#ctx0" brushRef="#br0" timeOffset="2932.8051">14543 1896 72,'-4'55'23,"-17"2"0,0 13-3,-8 1-15,-3 0-12,5 5-11,-5-15-4,15-1 0,-3-26 1</inkml:trace>
</inkml:ink>
</file>

<file path=ppt/ink/ink8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48.13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 0 62,'-10'16'24,"40"0"0,21-10-1,37-1-13,25 0-1,28-1-2,17 3-3,20-2 1,16 8 0,12-2 0,19 1 1,16-3 0,21 0-1,15-7-1,17-4 1,5-7-2,1-2 0,-8-5-2,-9-2-1,-24 2-2,-25 0-5,-37 6-12,-32 6-11,-49 2 1,-32 11 0,-52 2-1</inkml:trace>
</inkml:ink>
</file>

<file path=ppt/ink/ink8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45.85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-384 1149 65,'-43'34'27,"29"-7"0,44-2 0,34-6-13,36-10-3,37 2-2,30-8-2,30-1-3,15-4-1,7-1-2,-9 3-4,-15 0-1,-18 3-8,-24 3-12,-34-1-5,-29 7 1,-36 1-2,-26 10 3</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2T15:36:36.52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7990FB9-8A75-4E93-A2CD-ACC5CA7E0A43}" emma:medium="tactile" emma:mode="ink">
          <msink:context xmlns:msink="http://schemas.microsoft.com/ink/2010/main" type="inkDrawing" rotatedBoundingBox="18455,10567 21026,10213 21230,11695 18659,12049" hotPoints="20966,10441 21049,11746 18668,11897 18585,10593" semanticType="enclosure" shapeName="Rectangle">
            <msink:sourceLink direction="with" ref="{8898AE33-1440-4E9A-948B-F58AA33C1D7D}"/>
          </msink:context>
        </emma:interpretation>
      </emma:emma>
    </inkml:annotationXML>
    <inkml:trace contextRef="#ctx0" brushRef="#br0">303 292 47,'0'0'21,"0"0"2,0 0 0,0 0-7,-14 32-2,16 5-2,0 16-2,-2 11-1,0 18-4,-4 12-1,-3 17-2,-5 6 0,-3 2-2,-4-3 0,-1-8 2,-1-4-2,3-14 1,2-17-1,11-18 1,8-19-1,8-17 1,14-17 0,10-11-1,10-12 1,12-6 0,9 1 1,12-1-1,14 4 1,13 7 0,11 5-1,14 4 1,12 2-1,13 3 1,10-2-1,4-1 0,4-2 0,-2-2-1,-10 0 1,-6 0-1,-16-1 1,-16 2-1,-24 0 0,-20 0 1,-28-2-1,-21-3 0,-19-3 0,-20-7 1,-16-11-1,-10-10 0,-8-15 0,0-14 0,4-12 0,5-15 1,8-10-1,8-2 1,13 0-1,6 5 1,10 6-1,3 12 1,4 12-1,0 17 0,-4 14 0,-3 8 0,-4 12 1,-5 8-1,-2 18 1,-22-11-1,-3 15 0,-16 3 1,-12 0-1,-11 5 0,-16 3 0,-18 1 0,-17 1 0,-15 3 0,-20 3 1,-13-2-1,-19 6 0,-15-2 1,-4 0-1,2-2 0,8-2 0,15-5-1,25-5-1,23-4-1,35-3-4,28-10-6,29-6-18,36 12 0,9-41 1,30 11-1</inkml:trace>
  </inkml:traceGroup>
</inkml:ink>
</file>

<file path=ppt/ink/ink9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45.21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445 729 35,'-38'-28'20,"-1"12"1,-16 0 0,2 19-5,-4 13-7,2 16-4,3 13-1,11 14-2,11 3-1,12 7 1,11-3 0,16-13 0,11-19 1,10-18-1,9-19 0,11-19 0,5-17 1,5-20-2,1-12 0,1-10 0,-1-7 0,-6-4-1,-4-2 1,-10-4 0,-5 0-1,-8 5 1,-5 10 0,-5 10 0,-5 14 0,-6 13 0,-2 21 0,-5 25 0,-3 25-1,-8 23 1,-3 23 0,-4 22 0,-2 19-1,-3 9 0,4 3-2,6-3-5,6-12-11,7-20-7,16-17 0,2-34-1,16-19 0</inkml:trace>
</inkml:ink>
</file>

<file path=ppt/ink/ink9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45.62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1464 354 57,'0'0'25,"0"0"1,-7 41 0,-13 18-9,-10 17-4,-7 18-2,-10 6-5,-4 7-3,-2-1 0,-3-4-3,7-11-3,2-17-6,12-15-13,8-9-5,0-18-1,6-11 0,-6-17 1</inkml:trace>
</inkml:ink>
</file>

<file path=ppt/ink/ink9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45.40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1034 427 70,'16'16'27,"-6"11"-2,8 22-1,-4 7-11,0 4-7,3-1-8,0-6-9,5-5-12,-6-21-2,10-6-1,-4-23 0</inkml:trace>
</inkml:ink>
</file>

<file path=ppt/ink/ink9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54.13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81 46 45,'0'34'20,"-16"-6"2,4 1 0,-8-10-4,4-3-8,16-16-2,-18 9 0,18-9-2,6-23 0,6 4-1,10-6-1,4-4-1,8 3 0,3-1-1,2 9 0,1 6-1,-5 10 0,-3 9 1,-5 7-1,-6 9-1,-7 4 0,-3 5-1,-2-4-3,-2-4-6,-7-24-15,22 25-2,-22-25 1,33-13-2</inkml:trace>
</inkml:ink>
</file>

<file path=ppt/ink/ink9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54.44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89 81,'18'-20'27,"10"8"-1,-1-6-1,7 2-14,6 5-4,0 2-3,1 6-1,-8 6-1,-4 10-1,-6 8 0,-9 9 0,-9 9-1,-6 6 0,-5 3 0,-4 3 0,-3 5 0,1-5-1,-1-1-1,1-6-3,3-3-13,2-2-8,-7-10 0,7-2 0,7-27-2</inkml:trace>
</inkml:ink>
</file>

<file path=ppt/ink/ink9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54.65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80 86,'23'-4'27,"2"1"2,9 3 0,7-2-17,1-2-5,1-3-7,1 0-14,-1 0-14,-14-9 1,-1 5-2,-16-8 0</inkml:trace>
</inkml:ink>
</file>

<file path=ppt/ink/ink9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46.27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336 2026 37,'-85'46'20,"7"18"1,-2 4 0,12 10-6,13 2-3,14-2-3,16-6-1,18-15-3,18-18 0,14-22-3,15-22 0,14-27-1,10-16 0,5-18 0,1-12 0,-5-11-1,-6-5 0,-11-2 0,-9 1 1,-16 8 0,-8 14 0,-12 15 1,-6 22 0,3 36 2,-20 2-1,8 35 0,3 27-1,2 15 1,1 11-1,3 1-1,4-2-1,8-7-5,2-13-14,5-19-7,11-13-1,-4-24-2,11-13 2</inkml:trace>
  <inkml:trace contextRef="#ctx0" brushRef="#br0" timeOffset="187.2002">872 1962 73,'33'28'28,"0"10"0,2 15-2,1 8-11,-4-1-7,3 1-6,-3-4-8,-3-8-10,-4-13-10,0-6-1,-8-19-1,3-6 1</inkml:trace>
  <inkml:trace contextRef="#ctx0" brushRef="#br0" timeOffset="374.4004">1286 2046 63,'-16'24'26,"-12"9"-1,-3 15-1,-6 7-11,-7 3-5,-1 5-2,1-1-4,-1-7-7,10-11-12,12-6-7,3-19-1,20-19-1,0 0 1</inkml:trace>
  <inkml:trace contextRef="#ctx0" brushRef="#br0" timeOffset="873.6014">2729 1208 85,'9'18'28,"14"1"0,2-8-1,-1-2-14,14 0-8,-1-2-9,4-2-22,-2-8-1,6-3 0,-6-6-3</inkml:trace>
  <inkml:trace contextRef="#ctx0" brushRef="#br0" timeOffset="702.001">2690 1003 85,'16'-2'27,"7"4"1,16 2-1,9-1-16,2-3-4,7-1-3,-2-3-4,-5-1-3,-6 3-5,-12-3-10,-14 1-9,-18 4-1,0 0-1,0 0 2</inkml:trace>
  <inkml:trace contextRef="#ctx0" brushRef="#br0" timeOffset="1466.4026">6749-128 60,'0'0'22,"7"21"2,-4 10-1,-5 8-10,-1 16-3,3 16-2,-4 13-1,4 12-1,-3 1-2,1 5-2,-2-8-4,-1-7-4,3-14-13,1-7-6,-14-20 0,3-3-2,-15-20 2</inkml:trace>
</inkml:ink>
</file>

<file path=ppt/ink/ink9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53.07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80,'18'31'29,"28"-21"0,36 1-1,30 1-15,29-6-1,33 3-3,25-6-2,22 1-3,15-6-1,8-2-2,-2-3 0,-4-2-1,-19 2-1,-23-2-2,-26 6-3,-29-2-12,-38 3-13,-35 7 1,-42 0 0,-27 11-1</inkml:trace>
</inkml:ink>
</file>

<file path=ppt/ink/ink9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1:56.08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265 411 40,'0'0'20,"11"37"1,-11-5 2,3 20-7,-1 14-2,0 21-4,0 20-2,-2 24-3,-2 20-1,-2 17-2,-3 13 0,-5 11-1,-2 11 1,-8 0 0,-1-1-1,-4-8 1,1-7 0,-3-14 0,6-10 1,-2-13-1,8-17 0,-1-16 0,5-10 0,3-18 0,3-11-1,1-15-1,3-17 1,3-12-1,3-13 1,-3-21 0,25 7 0,-2-16 1,11-3-1,10-2 1,12-1 0,11 1 0,13 2 0,9 3-1,16 5 1,7 4-1,14 4 1,10-1-1,15 6 1,9 2-1,9 0 1,11-1-1,6-1 0,10-2 0,0-1-1,3-5 1,2-1-1,-2-1 0,0-3 0,-3 0 0,-9-1 0,-8 2-1,-3-1 1,-10 4-1,-6-2 0,-12 0 0,-11 1 1,-13-3-1,-15-5-1,-17-2 1,-14-5 0,-15-5 0,-19-4 0,-10-3 0,-16-8 1,-10 1-1,-4-4 2,-6-2-1,0-4 1,-6-3-1,2-3 1,-3-10 0,2-12-1,0-10 1,2-17-2,-2-14 1,0-16 0,-1-14 0,3-12 0,-4-12 0,2-4-1,2-10 1,-2-3 0,0 2 0,-4 0 0,2 3 0,0 8-1,2 6 0,2 12 1,-4 15 0,2 18-1,1 16 1,3 18 0,-1 16 0,-1 14 0,-2 14 0,1 11 1,-1 9-1,0 5 1,7 18-1,-19-23 1,3 16-1,-6 5 1,-6 2-1,-11 4-1,-11 3 1,-11 2-1,-10 1 1,-9 3-1,-12 1 1,-11 2 0,-11-3 0,-13 1 0,-15-2 0,-11 3 0,-16-1 0,-14-2 1,-14 4-1,-13-2 0,-7 4 1,-6 0-1,-3-2 1,0 2-1,6-4 1,5 0 0,8-3 0,12 0 0,10-3-1,12 0 1,20 0 0,20 0-1,19-1-1,23-4-2,27 3-13,22-5-13,22-9-2,20 8 0,20-33-1</inkml:trace>
</inkml:ink>
</file>

<file path=ppt/ink/ink9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3T20:22:01.51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467 625 58,'5'-37'24,"-1"7"1,-18-2-2,-13 7-11,-7 11-3,-8 10-2,-5 20-3,-6 20-2,0 19 0,1 18 0,2 10 0,9 8-2,9 0 0,11-11 0,14-13 1,12-20-1,16-26 0,15-28 0,14-23 1,10-24-1,6-13 0,5-17 1,-1-10-1,-3-8 0,-5-4 0,-10-5 0,-9 6 0,-13 2 1,-7 9-1,-9 12 1,-3 18 1,-9 23-1,0 25 1,-2 16-1,-13 48 1,2 20 0,-3 23 0,-5 19-1,-1 16 0,-1 4-1,1-2-2,10-7-8,4-9-16,6-28-2,14-17 0,2-33 0</inkml:trace>
  <inkml:trace contextRef="#ctx0" brushRef="#br0" timeOffset="374.4004">1363 597 46,'17'-34'25,"-12"11"1,-5 23-1,-7 32-3,-8 18-8,-6 21-2,-13 13-5,-7 12-1,-5 5-4,-4 0-2,1-5-4,-1-10-10,4-13-9,6-9-4,-2-16-1,8-7-1,-5-20 2</inkml:trace>
  <inkml:trace contextRef="#ctx0" brushRef="#br0" timeOffset="187.2002">963 551 62,'16'-4'28,"0"29"-1,-5 16 0,1 18-6,-3 10-10,2 2-9,-2-2-10,2-8-12,5-9-7,-4-22 1,8-11-2,-1-22 1</inkml:trace>
  <inkml:trace contextRef="#ctx0" brushRef="#br0" timeOffset="1076.4018">318 2169 39,'-70'34'17,"8"16"1,-9 5 2,5 14-10,7 8 0,10 6-1,11-1 0,17-9-1,17-9 0,15-19-1,19-19-2,13-24-2,14-25 0,10-23-2,6-15 0,4-15 1,-1-13-1,-5-9-1,-3-3 1,-11-2 0,-11 5 0,-12 11 1,-11 14 1,-14 17-1,-9 28 1,0 28-1,-23 20 1,3 28-1,1 23 0,-3 16-1,5 11 1,2 3-1,6-5-2,11-5-3,4-16-11,6-17-14,15-13 1,-2-26-1,8-15 0</inkml:trace>
  <inkml:trace contextRef="#ctx0" brushRef="#br0" timeOffset="1450.8025">1404 2143 82,'-17'26'28,"-14"8"0,-2 16-2,-8 9-13,-9 5-6,-2 3-4,2-1-3,2-7-6,11-11-10,12-11-9,9-21-2,16-16 0,30-12-1</inkml:trace>
  <inkml:trace contextRef="#ctx0" brushRef="#br0" timeOffset="1263.6019">903 2103 83,'28'8'29,"-1"9"0,9 21 1,1 10-18,0 2-4,9 6-2,-3-2-4,0-4-3,1-4-9,-5-5-17,-10-20-2,-1-3 0,-8-18-1</inkml:trace>
  <inkml:trace contextRef="#ctx0" brushRef="#br0" timeOffset="1778.403">2749 1193 81,'-21'7'30,"21"-7"-2,16 5 3,9-7-15,14 4-7,5-4-2,10 1-3,1-3-2,0-1-2,0 3-4,-12-3-7,-8 3-11,-10 7-8,-25-5 0,0 0 0,-5 27 1</inkml:trace>
  <inkml:trace contextRef="#ctx0" brushRef="#br0" timeOffset="1950.0033">2813 1408 81,'0'0'29,"-9"28"1,9-28 0,29 11-14,5-7-6,1-6-3,10-2-2,1 1-4,4-3-2,3 5-8,-3-3-16,-2-3-6,5 3 1,-3-4-1,9-1 1</inkml:trace>
  <inkml:trace contextRef="#ctx0" brushRef="#br0" timeOffset="2262.0039">5624 544 87,'35'7'29,"4"-6"-1,13 1 2,1-7-8,6-4-18,5 0-4,3 0-9,-2 0-16,-7-7-3,4 4 0,-12-11-1,2 5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8D742A-370F-46BE-A76C-74E28E5E997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E3C8-73CC-4E5F-AACE-F46F1E9EA5CB}"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D742A-370F-46BE-A76C-74E28E5E997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E3C8-73CC-4E5F-AACE-F46F1E9EA5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D742A-370F-46BE-A76C-74E28E5E997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E3C8-73CC-4E5F-AACE-F46F1E9EA5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D742A-370F-46BE-A76C-74E28E5E997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E3C8-73CC-4E5F-AACE-F46F1E9EA5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D742A-370F-46BE-A76C-74E28E5E9978}"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2E3C8-73CC-4E5F-AACE-F46F1E9EA5CB}"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D742A-370F-46BE-A76C-74E28E5E9978}"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E3C8-73CC-4E5F-AACE-F46F1E9EA5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8D742A-370F-46BE-A76C-74E28E5E9978}"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2E3C8-73CC-4E5F-AACE-F46F1E9EA5CB}"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8D742A-370F-46BE-A76C-74E28E5E9978}"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2E3C8-73CC-4E5F-AACE-F46F1E9EA5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D742A-370F-46BE-A76C-74E28E5E9978}"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2E3C8-73CC-4E5F-AACE-F46F1E9EA5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D742A-370F-46BE-A76C-74E28E5E9978}"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E3C8-73CC-4E5F-AACE-F46F1E9EA5CB}"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D742A-370F-46BE-A76C-74E28E5E9978}"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2E3C8-73CC-4E5F-AACE-F46F1E9EA5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38D742A-370F-46BE-A76C-74E28E5E9978}" type="datetimeFigureOut">
              <a:rPr lang="en-US" smtClean="0"/>
              <a:t>9/26/2019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102E3C8-73CC-4E5F-AACE-F46F1E9EA5CB}"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customXml" Target="../ink/ink14.xml"/><Relationship Id="rId3" Type="http://schemas.openxmlformats.org/officeDocument/2006/relationships/oleObject" Target="../embeddings/oleObject10.bin"/><Relationship Id="rId7" Type="http://schemas.openxmlformats.org/officeDocument/2006/relationships/customXml" Target="../ink/ink11.xml"/><Relationship Id="rId12"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emf"/><Relationship Id="rId11" Type="http://schemas.openxmlformats.org/officeDocument/2006/relationships/customXml" Target="../ink/ink13.xml"/><Relationship Id="rId5" Type="http://schemas.openxmlformats.org/officeDocument/2006/relationships/customXml" Target="../ink/ink10.xml"/><Relationship Id="rId10" Type="http://schemas.openxmlformats.org/officeDocument/2006/relationships/image" Target="../media/image18.emf"/><Relationship Id="rId4" Type="http://schemas.openxmlformats.org/officeDocument/2006/relationships/image" Target="../media/image6.wmf"/><Relationship Id="rId9" Type="http://schemas.openxmlformats.org/officeDocument/2006/relationships/customXml" Target="../ink/ink12.xml"/><Relationship Id="rId1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emf"/><Relationship Id="rId5" Type="http://schemas.openxmlformats.org/officeDocument/2006/relationships/customXml" Target="../ink/ink15.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customXml" Target="../ink/ink20.xml"/><Relationship Id="rId18" Type="http://schemas.openxmlformats.org/officeDocument/2006/relationships/image" Target="../media/image32.emf"/><Relationship Id="rId3" Type="http://schemas.openxmlformats.org/officeDocument/2006/relationships/oleObject" Target="../embeddings/oleObject14.bin"/><Relationship Id="rId7" Type="http://schemas.openxmlformats.org/officeDocument/2006/relationships/customXml" Target="../ink/ink17.xml"/><Relationship Id="rId12" Type="http://schemas.openxmlformats.org/officeDocument/2006/relationships/image" Target="../media/image29.emf"/><Relationship Id="rId17" Type="http://schemas.openxmlformats.org/officeDocument/2006/relationships/customXml" Target="../ink/ink22.xml"/><Relationship Id="rId2" Type="http://schemas.openxmlformats.org/officeDocument/2006/relationships/slideLayout" Target="../slideLayouts/slideLayout2.xml"/><Relationship Id="rId16" Type="http://schemas.openxmlformats.org/officeDocument/2006/relationships/image" Target="../media/image31.emf"/><Relationship Id="rId20" Type="http://schemas.openxmlformats.org/officeDocument/2006/relationships/image" Target="../media/image33.emf"/><Relationship Id="rId1" Type="http://schemas.openxmlformats.org/officeDocument/2006/relationships/vmlDrawing" Target="../drawings/vmlDrawing12.vml"/><Relationship Id="rId6" Type="http://schemas.openxmlformats.org/officeDocument/2006/relationships/image" Target="../media/image26.emf"/><Relationship Id="rId11" Type="http://schemas.openxmlformats.org/officeDocument/2006/relationships/customXml" Target="../ink/ink19.xml"/><Relationship Id="rId5" Type="http://schemas.openxmlformats.org/officeDocument/2006/relationships/customXml" Target="../ink/ink16.xml"/><Relationship Id="rId15" Type="http://schemas.openxmlformats.org/officeDocument/2006/relationships/customXml" Target="../ink/ink21.xml"/><Relationship Id="rId10" Type="http://schemas.openxmlformats.org/officeDocument/2006/relationships/image" Target="../media/image28.emf"/><Relationship Id="rId19" Type="http://schemas.openxmlformats.org/officeDocument/2006/relationships/customXml" Target="../ink/ink23.xml"/><Relationship Id="rId4" Type="http://schemas.openxmlformats.org/officeDocument/2006/relationships/image" Target="../media/image8.wmf"/><Relationship Id="rId9" Type="http://schemas.openxmlformats.org/officeDocument/2006/relationships/customXml" Target="../ink/ink18.xml"/><Relationship Id="rId1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customXml" Target="../ink/ink28.xml"/><Relationship Id="rId3" Type="http://schemas.openxmlformats.org/officeDocument/2006/relationships/oleObject" Target="../embeddings/oleObject16.bin"/><Relationship Id="rId7" Type="http://schemas.openxmlformats.org/officeDocument/2006/relationships/customXml" Target="../ink/ink25.xml"/><Relationship Id="rId12"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5.emf"/><Relationship Id="rId11" Type="http://schemas.openxmlformats.org/officeDocument/2006/relationships/customXml" Target="../ink/ink27.xml"/><Relationship Id="rId5" Type="http://schemas.openxmlformats.org/officeDocument/2006/relationships/customXml" Target="../ink/ink24.xml"/><Relationship Id="rId10" Type="http://schemas.openxmlformats.org/officeDocument/2006/relationships/image" Target="../media/image15.emf"/><Relationship Id="rId4" Type="http://schemas.openxmlformats.org/officeDocument/2006/relationships/image" Target="../media/image10.wmf"/><Relationship Id="rId9" Type="http://schemas.openxmlformats.org/officeDocument/2006/relationships/customXml" Target="../ink/ink26.xml"/><Relationship Id="rId1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33.xml"/><Relationship Id="rId18" Type="http://schemas.openxmlformats.org/officeDocument/2006/relationships/image" Target="../media/image44.emf"/><Relationship Id="rId3" Type="http://schemas.openxmlformats.org/officeDocument/2006/relationships/oleObject" Target="../embeddings/oleObject18.bin"/><Relationship Id="rId21" Type="http://schemas.openxmlformats.org/officeDocument/2006/relationships/customXml" Target="../ink/ink37.xml"/><Relationship Id="rId7" Type="http://schemas.openxmlformats.org/officeDocument/2006/relationships/customXml" Target="../ink/ink30.xml"/><Relationship Id="rId12" Type="http://schemas.openxmlformats.org/officeDocument/2006/relationships/image" Target="../media/image41.emf"/><Relationship Id="rId17" Type="http://schemas.openxmlformats.org/officeDocument/2006/relationships/customXml" Target="../ink/ink35.xml"/><Relationship Id="rId2" Type="http://schemas.openxmlformats.org/officeDocument/2006/relationships/slideLayout" Target="../slideLayouts/slideLayout2.xml"/><Relationship Id="rId16" Type="http://schemas.openxmlformats.org/officeDocument/2006/relationships/image" Target="../media/image43.emf"/><Relationship Id="rId20" Type="http://schemas.openxmlformats.org/officeDocument/2006/relationships/image" Target="../media/image45.emf"/><Relationship Id="rId1" Type="http://schemas.openxmlformats.org/officeDocument/2006/relationships/vmlDrawing" Target="../drawings/vmlDrawing16.vml"/><Relationship Id="rId6" Type="http://schemas.openxmlformats.org/officeDocument/2006/relationships/image" Target="../media/image38.emf"/><Relationship Id="rId11" Type="http://schemas.openxmlformats.org/officeDocument/2006/relationships/customXml" Target="../ink/ink32.xml"/><Relationship Id="rId24" Type="http://schemas.openxmlformats.org/officeDocument/2006/relationships/image" Target="../media/image47.emf"/><Relationship Id="rId5" Type="http://schemas.openxmlformats.org/officeDocument/2006/relationships/customXml" Target="../ink/ink29.xml"/><Relationship Id="rId15" Type="http://schemas.openxmlformats.org/officeDocument/2006/relationships/customXml" Target="../ink/ink34.xml"/><Relationship Id="rId23" Type="http://schemas.openxmlformats.org/officeDocument/2006/relationships/customXml" Target="../ink/ink38.xml"/><Relationship Id="rId10" Type="http://schemas.openxmlformats.org/officeDocument/2006/relationships/image" Target="../media/image40.emf"/><Relationship Id="rId19" Type="http://schemas.openxmlformats.org/officeDocument/2006/relationships/customXml" Target="../ink/ink36.xml"/><Relationship Id="rId4" Type="http://schemas.openxmlformats.org/officeDocument/2006/relationships/image" Target="../media/image12.wmf"/><Relationship Id="rId9" Type="http://schemas.openxmlformats.org/officeDocument/2006/relationships/customXml" Target="../ink/ink31.xml"/><Relationship Id="rId14" Type="http://schemas.openxmlformats.org/officeDocument/2006/relationships/image" Target="../media/image42.emf"/><Relationship Id="rId22" Type="http://schemas.openxmlformats.org/officeDocument/2006/relationships/image" Target="../media/image4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customXml" Target="../ink/ink43.xml"/><Relationship Id="rId3" Type="http://schemas.openxmlformats.org/officeDocument/2006/relationships/oleObject" Target="../embeddings/oleObject20.bin"/><Relationship Id="rId7" Type="http://schemas.openxmlformats.org/officeDocument/2006/relationships/customXml" Target="../ink/ink40.xml"/><Relationship Id="rId12" Type="http://schemas.openxmlformats.org/officeDocument/2006/relationships/image" Target="../media/image52.emf"/><Relationship Id="rId2" Type="http://schemas.openxmlformats.org/officeDocument/2006/relationships/slideLayout" Target="../slideLayouts/slideLayout2.xml"/><Relationship Id="rId16" Type="http://schemas.openxmlformats.org/officeDocument/2006/relationships/image" Target="../media/image54.emf"/><Relationship Id="rId1" Type="http://schemas.openxmlformats.org/officeDocument/2006/relationships/vmlDrawing" Target="../drawings/vmlDrawing18.vml"/><Relationship Id="rId6" Type="http://schemas.openxmlformats.org/officeDocument/2006/relationships/image" Target="../media/image49.emf"/><Relationship Id="rId11" Type="http://schemas.openxmlformats.org/officeDocument/2006/relationships/customXml" Target="../ink/ink42.xml"/><Relationship Id="rId5" Type="http://schemas.openxmlformats.org/officeDocument/2006/relationships/customXml" Target="../ink/ink39.xml"/><Relationship Id="rId15" Type="http://schemas.openxmlformats.org/officeDocument/2006/relationships/customXml" Target="../ink/ink44.xml"/><Relationship Id="rId10" Type="http://schemas.openxmlformats.org/officeDocument/2006/relationships/image" Target="../media/image51.emf"/><Relationship Id="rId4" Type="http://schemas.openxmlformats.org/officeDocument/2006/relationships/image" Target="../media/image13.wmf"/><Relationship Id="rId9" Type="http://schemas.openxmlformats.org/officeDocument/2006/relationships/customXml" Target="../ink/ink41.xml"/><Relationship Id="rId14" Type="http://schemas.openxmlformats.org/officeDocument/2006/relationships/image" Target="../media/image5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customXml" Target="../ink/ink49.xml"/><Relationship Id="rId18" Type="http://schemas.openxmlformats.org/officeDocument/2006/relationships/image" Target="../media/image62.emf"/><Relationship Id="rId26" Type="http://schemas.openxmlformats.org/officeDocument/2006/relationships/image" Target="../media/image66.emf"/><Relationship Id="rId3" Type="http://schemas.openxmlformats.org/officeDocument/2006/relationships/oleObject" Target="../embeddings/oleObject22.bin"/><Relationship Id="rId21" Type="http://schemas.openxmlformats.org/officeDocument/2006/relationships/customXml" Target="../ink/ink53.xml"/><Relationship Id="rId7" Type="http://schemas.openxmlformats.org/officeDocument/2006/relationships/customXml" Target="../ink/ink46.xml"/><Relationship Id="rId12" Type="http://schemas.openxmlformats.org/officeDocument/2006/relationships/image" Target="../media/image59.emf"/><Relationship Id="rId17" Type="http://schemas.openxmlformats.org/officeDocument/2006/relationships/customXml" Target="../ink/ink51.xml"/><Relationship Id="rId25" Type="http://schemas.openxmlformats.org/officeDocument/2006/relationships/customXml" Target="../ink/ink55.xml"/><Relationship Id="rId2" Type="http://schemas.openxmlformats.org/officeDocument/2006/relationships/slideLayout" Target="../slideLayouts/slideLayout2.xml"/><Relationship Id="rId16" Type="http://schemas.openxmlformats.org/officeDocument/2006/relationships/image" Target="../media/image61.emf"/><Relationship Id="rId20" Type="http://schemas.openxmlformats.org/officeDocument/2006/relationships/image" Target="../media/image63.emf"/><Relationship Id="rId1" Type="http://schemas.openxmlformats.org/officeDocument/2006/relationships/vmlDrawing" Target="../drawings/vmlDrawing20.vml"/><Relationship Id="rId6" Type="http://schemas.openxmlformats.org/officeDocument/2006/relationships/image" Target="../media/image56.emf"/><Relationship Id="rId11" Type="http://schemas.openxmlformats.org/officeDocument/2006/relationships/customXml" Target="../ink/ink48.xml"/><Relationship Id="rId24" Type="http://schemas.openxmlformats.org/officeDocument/2006/relationships/image" Target="../media/image65.emf"/><Relationship Id="rId5" Type="http://schemas.openxmlformats.org/officeDocument/2006/relationships/customXml" Target="../ink/ink45.xml"/><Relationship Id="rId15" Type="http://schemas.openxmlformats.org/officeDocument/2006/relationships/customXml" Target="../ink/ink50.xml"/><Relationship Id="rId23" Type="http://schemas.openxmlformats.org/officeDocument/2006/relationships/customXml" Target="../ink/ink54.xml"/><Relationship Id="rId28" Type="http://schemas.openxmlformats.org/officeDocument/2006/relationships/image" Target="../media/image67.emf"/><Relationship Id="rId10" Type="http://schemas.openxmlformats.org/officeDocument/2006/relationships/image" Target="../media/image58.emf"/><Relationship Id="rId19" Type="http://schemas.openxmlformats.org/officeDocument/2006/relationships/customXml" Target="../ink/ink52.xml"/><Relationship Id="rId4" Type="http://schemas.openxmlformats.org/officeDocument/2006/relationships/image" Target="../media/image14.wmf"/><Relationship Id="rId9" Type="http://schemas.openxmlformats.org/officeDocument/2006/relationships/customXml" Target="../ink/ink47.xml"/><Relationship Id="rId14" Type="http://schemas.openxmlformats.org/officeDocument/2006/relationships/image" Target="../media/image60.emf"/><Relationship Id="rId22" Type="http://schemas.openxmlformats.org/officeDocument/2006/relationships/image" Target="../media/image64.emf"/><Relationship Id="rId27" Type="http://schemas.openxmlformats.org/officeDocument/2006/relationships/customXml" Target="../ink/ink5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24.bin"/><Relationship Id="rId7" Type="http://schemas.openxmlformats.org/officeDocument/2006/relationships/customXml" Target="../ink/ink58.xml"/><Relationship Id="rId12"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3.emf"/><Relationship Id="rId11" Type="http://schemas.openxmlformats.org/officeDocument/2006/relationships/customXml" Target="../ink/ink60.xml"/><Relationship Id="rId5" Type="http://schemas.openxmlformats.org/officeDocument/2006/relationships/customXml" Target="../ink/ink57.xml"/><Relationship Id="rId10" Type="http://schemas.openxmlformats.org/officeDocument/2006/relationships/image" Target="../media/image5.emf"/><Relationship Id="rId4" Type="http://schemas.openxmlformats.org/officeDocument/2006/relationships/image" Target="../media/image15.wmf"/><Relationship Id="rId9" Type="http://schemas.openxmlformats.org/officeDocument/2006/relationships/customXml" Target="../ink/ink5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65.xml"/><Relationship Id="rId18" Type="http://schemas.openxmlformats.org/officeDocument/2006/relationships/image" Target="../media/image14.emf"/><Relationship Id="rId3" Type="http://schemas.openxmlformats.org/officeDocument/2006/relationships/oleObject" Target="../embeddings/oleObject26.bin"/><Relationship Id="rId7" Type="http://schemas.openxmlformats.org/officeDocument/2006/relationships/customXml" Target="../ink/ink62.xml"/><Relationship Id="rId12" Type="http://schemas.openxmlformats.org/officeDocument/2006/relationships/image" Target="../media/image11.emf"/><Relationship Id="rId17" Type="http://schemas.openxmlformats.org/officeDocument/2006/relationships/customXml" Target="../ink/ink67.xml"/><Relationship Id="rId2" Type="http://schemas.openxmlformats.org/officeDocument/2006/relationships/slideLayout" Target="../slideLayouts/slideLayout2.xml"/><Relationship Id="rId16" Type="http://schemas.openxmlformats.org/officeDocument/2006/relationships/image" Target="../media/image13.emf"/><Relationship Id="rId20" Type="http://schemas.openxmlformats.org/officeDocument/2006/relationships/image" Target="../media/image15.emf"/><Relationship Id="rId1" Type="http://schemas.openxmlformats.org/officeDocument/2006/relationships/vmlDrawing" Target="../drawings/vmlDrawing24.vml"/><Relationship Id="rId6" Type="http://schemas.openxmlformats.org/officeDocument/2006/relationships/image" Target="../media/image8.emf"/><Relationship Id="rId11" Type="http://schemas.openxmlformats.org/officeDocument/2006/relationships/customXml" Target="../ink/ink64.xml"/><Relationship Id="rId5" Type="http://schemas.openxmlformats.org/officeDocument/2006/relationships/customXml" Target="../ink/ink61.xml"/><Relationship Id="rId15" Type="http://schemas.openxmlformats.org/officeDocument/2006/relationships/customXml" Target="../ink/ink66.xml"/><Relationship Id="rId10" Type="http://schemas.openxmlformats.org/officeDocument/2006/relationships/image" Target="../media/image10.emf"/><Relationship Id="rId19" Type="http://schemas.openxmlformats.org/officeDocument/2006/relationships/customXml" Target="../ink/ink68.xml"/><Relationship Id="rId4" Type="http://schemas.openxmlformats.org/officeDocument/2006/relationships/image" Target="../media/image16.wmf"/><Relationship Id="rId9" Type="http://schemas.openxmlformats.org/officeDocument/2006/relationships/customXml" Target="../ink/ink63.xml"/><Relationship Id="rId1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customXml" Target="../ink/ink73.xml"/><Relationship Id="rId18" Type="http://schemas.openxmlformats.org/officeDocument/2006/relationships/image" Target="../media/image23.emf"/><Relationship Id="rId3" Type="http://schemas.openxmlformats.org/officeDocument/2006/relationships/oleObject" Target="../embeddings/oleObject28.bin"/><Relationship Id="rId21" Type="http://schemas.openxmlformats.org/officeDocument/2006/relationships/customXml" Target="../ink/ink77.xml"/><Relationship Id="rId7" Type="http://schemas.openxmlformats.org/officeDocument/2006/relationships/customXml" Target="../ink/ink70.xml"/><Relationship Id="rId12" Type="http://schemas.openxmlformats.org/officeDocument/2006/relationships/image" Target="../media/image20.emf"/><Relationship Id="rId17" Type="http://schemas.openxmlformats.org/officeDocument/2006/relationships/customXml" Target="../ink/ink75.xml"/><Relationship Id="rId2" Type="http://schemas.openxmlformats.org/officeDocument/2006/relationships/slideLayout" Target="../slideLayouts/slideLayout2.xml"/><Relationship Id="rId16" Type="http://schemas.openxmlformats.org/officeDocument/2006/relationships/image" Target="../media/image22.emf"/><Relationship Id="rId20" Type="http://schemas.openxmlformats.org/officeDocument/2006/relationships/image" Target="../media/image24.emf"/><Relationship Id="rId1" Type="http://schemas.openxmlformats.org/officeDocument/2006/relationships/vmlDrawing" Target="../drawings/vmlDrawing26.vml"/><Relationship Id="rId6" Type="http://schemas.openxmlformats.org/officeDocument/2006/relationships/image" Target="../media/image17.emf"/><Relationship Id="rId11" Type="http://schemas.openxmlformats.org/officeDocument/2006/relationships/customXml" Target="../ink/ink72.xml"/><Relationship Id="rId24" Type="http://schemas.openxmlformats.org/officeDocument/2006/relationships/image" Target="../media/image26.emf"/><Relationship Id="rId5" Type="http://schemas.openxmlformats.org/officeDocument/2006/relationships/customXml" Target="../ink/ink69.xml"/><Relationship Id="rId15" Type="http://schemas.openxmlformats.org/officeDocument/2006/relationships/customXml" Target="../ink/ink74.xml"/><Relationship Id="rId23" Type="http://schemas.openxmlformats.org/officeDocument/2006/relationships/customXml" Target="../ink/ink78.xml"/><Relationship Id="rId10" Type="http://schemas.openxmlformats.org/officeDocument/2006/relationships/image" Target="../media/image19.emf"/><Relationship Id="rId19" Type="http://schemas.openxmlformats.org/officeDocument/2006/relationships/customXml" Target="../ink/ink76.xml"/><Relationship Id="rId4" Type="http://schemas.openxmlformats.org/officeDocument/2006/relationships/image" Target="../media/image17.wmf"/><Relationship Id="rId9" Type="http://schemas.openxmlformats.org/officeDocument/2006/relationships/customXml" Target="../ink/ink71.xml"/><Relationship Id="rId14" Type="http://schemas.openxmlformats.org/officeDocument/2006/relationships/image" Target="../media/image21.emf"/><Relationship Id="rId22"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customXml" Target="../ink/ink83.xml"/><Relationship Id="rId18" Type="http://schemas.openxmlformats.org/officeDocument/2006/relationships/image" Target="../media/image34.emf"/><Relationship Id="rId3" Type="http://schemas.openxmlformats.org/officeDocument/2006/relationships/oleObject" Target="../embeddings/oleObject30.bin"/><Relationship Id="rId7" Type="http://schemas.openxmlformats.org/officeDocument/2006/relationships/customXml" Target="../ink/ink80.xml"/><Relationship Id="rId12" Type="http://schemas.openxmlformats.org/officeDocument/2006/relationships/image" Target="../media/image31.emf"/><Relationship Id="rId17" Type="http://schemas.openxmlformats.org/officeDocument/2006/relationships/customXml" Target="../ink/ink85.xml"/><Relationship Id="rId2" Type="http://schemas.openxmlformats.org/officeDocument/2006/relationships/slideLayout" Target="../slideLayouts/slideLayout2.xml"/><Relationship Id="rId16" Type="http://schemas.openxmlformats.org/officeDocument/2006/relationships/image" Target="../media/image33.emf"/><Relationship Id="rId20" Type="http://schemas.openxmlformats.org/officeDocument/2006/relationships/image" Target="../media/image35.emf"/><Relationship Id="rId1" Type="http://schemas.openxmlformats.org/officeDocument/2006/relationships/vmlDrawing" Target="../drawings/vmlDrawing28.vml"/><Relationship Id="rId6" Type="http://schemas.openxmlformats.org/officeDocument/2006/relationships/image" Target="../media/image28.emf"/><Relationship Id="rId11" Type="http://schemas.openxmlformats.org/officeDocument/2006/relationships/customXml" Target="../ink/ink82.xml"/><Relationship Id="rId5" Type="http://schemas.openxmlformats.org/officeDocument/2006/relationships/customXml" Target="../ink/ink79.xml"/><Relationship Id="rId15" Type="http://schemas.openxmlformats.org/officeDocument/2006/relationships/customXml" Target="../ink/ink84.xml"/><Relationship Id="rId10" Type="http://schemas.openxmlformats.org/officeDocument/2006/relationships/image" Target="../media/image30.emf"/><Relationship Id="rId19" Type="http://schemas.openxmlformats.org/officeDocument/2006/relationships/customXml" Target="../ink/ink86.xml"/><Relationship Id="rId4" Type="http://schemas.openxmlformats.org/officeDocument/2006/relationships/image" Target="../media/image18.wmf"/><Relationship Id="rId9" Type="http://schemas.openxmlformats.org/officeDocument/2006/relationships/customXml" Target="../ink/ink81.xml"/><Relationship Id="rId1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customXml" Target="../ink/ink91.xml"/><Relationship Id="rId18" Type="http://schemas.openxmlformats.org/officeDocument/2006/relationships/image" Target="../media/image43.emf"/><Relationship Id="rId26" Type="http://schemas.openxmlformats.org/officeDocument/2006/relationships/image" Target="../media/image47.emf"/><Relationship Id="rId3" Type="http://schemas.openxmlformats.org/officeDocument/2006/relationships/oleObject" Target="../embeddings/oleObject32.bin"/><Relationship Id="rId21" Type="http://schemas.openxmlformats.org/officeDocument/2006/relationships/customXml" Target="../ink/ink95.xml"/><Relationship Id="rId7" Type="http://schemas.openxmlformats.org/officeDocument/2006/relationships/customXml" Target="../ink/ink88.xml"/><Relationship Id="rId12" Type="http://schemas.openxmlformats.org/officeDocument/2006/relationships/image" Target="../media/image40.emf"/><Relationship Id="rId17" Type="http://schemas.openxmlformats.org/officeDocument/2006/relationships/customXml" Target="../ink/ink93.xml"/><Relationship Id="rId25" Type="http://schemas.openxmlformats.org/officeDocument/2006/relationships/customXml" Target="../ink/ink97.xml"/><Relationship Id="rId2" Type="http://schemas.openxmlformats.org/officeDocument/2006/relationships/slideLayout" Target="../slideLayouts/slideLayout2.xml"/><Relationship Id="rId16" Type="http://schemas.openxmlformats.org/officeDocument/2006/relationships/image" Target="../media/image42.emf"/><Relationship Id="rId20" Type="http://schemas.openxmlformats.org/officeDocument/2006/relationships/image" Target="../media/image44.emf"/><Relationship Id="rId1" Type="http://schemas.openxmlformats.org/officeDocument/2006/relationships/vmlDrawing" Target="../drawings/vmlDrawing30.vml"/><Relationship Id="rId6" Type="http://schemas.openxmlformats.org/officeDocument/2006/relationships/image" Target="../media/image37.emf"/><Relationship Id="rId11" Type="http://schemas.openxmlformats.org/officeDocument/2006/relationships/customXml" Target="../ink/ink90.xml"/><Relationship Id="rId24" Type="http://schemas.openxmlformats.org/officeDocument/2006/relationships/image" Target="../media/image46.emf"/><Relationship Id="rId5" Type="http://schemas.openxmlformats.org/officeDocument/2006/relationships/customXml" Target="../ink/ink87.xml"/><Relationship Id="rId15" Type="http://schemas.openxmlformats.org/officeDocument/2006/relationships/customXml" Target="../ink/ink92.xml"/><Relationship Id="rId23" Type="http://schemas.openxmlformats.org/officeDocument/2006/relationships/customXml" Target="../ink/ink96.xml"/><Relationship Id="rId28" Type="http://schemas.openxmlformats.org/officeDocument/2006/relationships/image" Target="../media/image48.emf"/><Relationship Id="rId10" Type="http://schemas.openxmlformats.org/officeDocument/2006/relationships/image" Target="../media/image39.emf"/><Relationship Id="rId19" Type="http://schemas.openxmlformats.org/officeDocument/2006/relationships/customXml" Target="../ink/ink94.xml"/><Relationship Id="rId4" Type="http://schemas.openxmlformats.org/officeDocument/2006/relationships/image" Target="../media/image19.wmf"/><Relationship Id="rId9" Type="http://schemas.openxmlformats.org/officeDocument/2006/relationships/customXml" Target="../ink/ink89.xml"/><Relationship Id="rId14" Type="http://schemas.openxmlformats.org/officeDocument/2006/relationships/image" Target="../media/image41.emf"/><Relationship Id="rId22" Type="http://schemas.openxmlformats.org/officeDocument/2006/relationships/image" Target="../media/image45.emf"/><Relationship Id="rId27" Type="http://schemas.openxmlformats.org/officeDocument/2006/relationships/customXml" Target="../ink/ink98.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103.xml"/><Relationship Id="rId18" Type="http://schemas.openxmlformats.org/officeDocument/2006/relationships/image" Target="../media/image56.emf"/><Relationship Id="rId26" Type="http://schemas.openxmlformats.org/officeDocument/2006/relationships/image" Target="../media/image60.emf"/><Relationship Id="rId3" Type="http://schemas.openxmlformats.org/officeDocument/2006/relationships/oleObject" Target="../embeddings/oleObject34.bin"/><Relationship Id="rId21" Type="http://schemas.openxmlformats.org/officeDocument/2006/relationships/customXml" Target="../ink/ink107.xml"/><Relationship Id="rId7" Type="http://schemas.openxmlformats.org/officeDocument/2006/relationships/customXml" Target="../ink/ink100.xml"/><Relationship Id="rId12" Type="http://schemas.openxmlformats.org/officeDocument/2006/relationships/image" Target="../media/image53.emf"/><Relationship Id="rId17" Type="http://schemas.openxmlformats.org/officeDocument/2006/relationships/customXml" Target="../ink/ink105.xml"/><Relationship Id="rId25" Type="http://schemas.openxmlformats.org/officeDocument/2006/relationships/customXml" Target="../ink/ink109.xml"/><Relationship Id="rId2" Type="http://schemas.openxmlformats.org/officeDocument/2006/relationships/slideLayout" Target="../slideLayouts/slideLayout2.xml"/><Relationship Id="rId16" Type="http://schemas.openxmlformats.org/officeDocument/2006/relationships/image" Target="../media/image55.emf"/><Relationship Id="rId20" Type="http://schemas.openxmlformats.org/officeDocument/2006/relationships/image" Target="../media/image57.emf"/><Relationship Id="rId1" Type="http://schemas.openxmlformats.org/officeDocument/2006/relationships/vmlDrawing" Target="../drawings/vmlDrawing32.vml"/><Relationship Id="rId6" Type="http://schemas.openxmlformats.org/officeDocument/2006/relationships/image" Target="../media/image50.emf"/><Relationship Id="rId11" Type="http://schemas.openxmlformats.org/officeDocument/2006/relationships/customXml" Target="../ink/ink102.xml"/><Relationship Id="rId24" Type="http://schemas.openxmlformats.org/officeDocument/2006/relationships/image" Target="../media/image59.emf"/><Relationship Id="rId5" Type="http://schemas.openxmlformats.org/officeDocument/2006/relationships/customXml" Target="../ink/ink99.xml"/><Relationship Id="rId15" Type="http://schemas.openxmlformats.org/officeDocument/2006/relationships/customXml" Target="../ink/ink104.xml"/><Relationship Id="rId23" Type="http://schemas.openxmlformats.org/officeDocument/2006/relationships/customXml" Target="../ink/ink108.xml"/><Relationship Id="rId10" Type="http://schemas.openxmlformats.org/officeDocument/2006/relationships/image" Target="../media/image52.emf"/><Relationship Id="rId19" Type="http://schemas.openxmlformats.org/officeDocument/2006/relationships/customXml" Target="../ink/ink106.xml"/><Relationship Id="rId4" Type="http://schemas.openxmlformats.org/officeDocument/2006/relationships/image" Target="../media/image20.wmf"/><Relationship Id="rId9" Type="http://schemas.openxmlformats.org/officeDocument/2006/relationships/customXml" Target="../ink/ink101.xml"/><Relationship Id="rId14" Type="http://schemas.openxmlformats.org/officeDocument/2006/relationships/image" Target="../media/image54.emf"/><Relationship Id="rId22" Type="http://schemas.openxmlformats.org/officeDocument/2006/relationships/image" Target="../media/image58.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21.wmf"/></Relationships>
</file>

<file path=ppt/slides/_rels/slide36.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customXml" Target="../ink/ink114.xml"/><Relationship Id="rId18" Type="http://schemas.openxmlformats.org/officeDocument/2006/relationships/image" Target="../media/image68.emf"/><Relationship Id="rId26" Type="http://schemas.openxmlformats.org/officeDocument/2006/relationships/image" Target="../media/image72.emf"/><Relationship Id="rId3" Type="http://schemas.openxmlformats.org/officeDocument/2006/relationships/oleObject" Target="../embeddings/oleObject36.bin"/><Relationship Id="rId21" Type="http://schemas.openxmlformats.org/officeDocument/2006/relationships/customXml" Target="../ink/ink118.xml"/><Relationship Id="rId34" Type="http://schemas.openxmlformats.org/officeDocument/2006/relationships/image" Target="../media/image76.emf"/><Relationship Id="rId7" Type="http://schemas.openxmlformats.org/officeDocument/2006/relationships/customXml" Target="../ink/ink111.xml"/><Relationship Id="rId12" Type="http://schemas.openxmlformats.org/officeDocument/2006/relationships/image" Target="../media/image65.emf"/><Relationship Id="rId17" Type="http://schemas.openxmlformats.org/officeDocument/2006/relationships/customXml" Target="../ink/ink116.xml"/><Relationship Id="rId25" Type="http://schemas.openxmlformats.org/officeDocument/2006/relationships/customXml" Target="../ink/ink120.xml"/><Relationship Id="rId33" Type="http://schemas.openxmlformats.org/officeDocument/2006/relationships/customXml" Target="../ink/ink124.xml"/><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customXml" Target="../ink/ink122.xml"/><Relationship Id="rId1" Type="http://schemas.openxmlformats.org/officeDocument/2006/relationships/vmlDrawing" Target="../drawings/vmlDrawing34.vml"/><Relationship Id="rId6" Type="http://schemas.openxmlformats.org/officeDocument/2006/relationships/image" Target="../media/image62.emf"/><Relationship Id="rId11" Type="http://schemas.openxmlformats.org/officeDocument/2006/relationships/customXml" Target="../ink/ink113.xml"/><Relationship Id="rId24" Type="http://schemas.openxmlformats.org/officeDocument/2006/relationships/image" Target="../media/image71.emf"/><Relationship Id="rId32" Type="http://schemas.openxmlformats.org/officeDocument/2006/relationships/image" Target="../media/image75.emf"/><Relationship Id="rId5" Type="http://schemas.openxmlformats.org/officeDocument/2006/relationships/customXml" Target="../ink/ink110.xml"/><Relationship Id="rId15" Type="http://schemas.openxmlformats.org/officeDocument/2006/relationships/customXml" Target="../ink/ink115.xml"/><Relationship Id="rId23" Type="http://schemas.openxmlformats.org/officeDocument/2006/relationships/customXml" Target="../ink/ink119.xml"/><Relationship Id="rId28" Type="http://schemas.openxmlformats.org/officeDocument/2006/relationships/image" Target="../media/image73.emf"/><Relationship Id="rId36" Type="http://schemas.openxmlformats.org/officeDocument/2006/relationships/image" Target="../media/image77.emf"/><Relationship Id="rId10" Type="http://schemas.openxmlformats.org/officeDocument/2006/relationships/image" Target="../media/image64.emf"/><Relationship Id="rId19" Type="http://schemas.openxmlformats.org/officeDocument/2006/relationships/customXml" Target="../ink/ink117.xml"/><Relationship Id="rId31" Type="http://schemas.openxmlformats.org/officeDocument/2006/relationships/customXml" Target="../ink/ink123.xml"/><Relationship Id="rId4" Type="http://schemas.openxmlformats.org/officeDocument/2006/relationships/image" Target="../media/image21.wmf"/><Relationship Id="rId9" Type="http://schemas.openxmlformats.org/officeDocument/2006/relationships/customXml" Target="../ink/ink112.xml"/><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customXml" Target="../ink/ink121.xml"/><Relationship Id="rId30" Type="http://schemas.openxmlformats.org/officeDocument/2006/relationships/image" Target="../media/image74.emf"/><Relationship Id="rId35" Type="http://schemas.openxmlformats.org/officeDocument/2006/relationships/customXml" Target="../ink/ink12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22.wmf"/></Relationships>
</file>

<file path=ppt/slides/_rels/slide38.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customXml" Target="../ink/ink130.xml"/><Relationship Id="rId18" Type="http://schemas.openxmlformats.org/officeDocument/2006/relationships/image" Target="../media/image85.emf"/><Relationship Id="rId3" Type="http://schemas.openxmlformats.org/officeDocument/2006/relationships/oleObject" Target="../embeddings/oleObject38.bin"/><Relationship Id="rId21" Type="http://schemas.openxmlformats.org/officeDocument/2006/relationships/customXml" Target="../ink/ink134.xml"/><Relationship Id="rId7" Type="http://schemas.openxmlformats.org/officeDocument/2006/relationships/customXml" Target="../ink/ink127.xml"/><Relationship Id="rId12" Type="http://schemas.openxmlformats.org/officeDocument/2006/relationships/image" Target="../media/image82.emf"/><Relationship Id="rId17" Type="http://schemas.openxmlformats.org/officeDocument/2006/relationships/customXml" Target="../ink/ink132.xml"/><Relationship Id="rId2" Type="http://schemas.openxmlformats.org/officeDocument/2006/relationships/slideLayout" Target="../slideLayouts/slideLayout2.xml"/><Relationship Id="rId16" Type="http://schemas.openxmlformats.org/officeDocument/2006/relationships/image" Target="../media/image84.emf"/><Relationship Id="rId20" Type="http://schemas.openxmlformats.org/officeDocument/2006/relationships/image" Target="../media/image86.emf"/><Relationship Id="rId1" Type="http://schemas.openxmlformats.org/officeDocument/2006/relationships/vmlDrawing" Target="../drawings/vmlDrawing36.vml"/><Relationship Id="rId6" Type="http://schemas.openxmlformats.org/officeDocument/2006/relationships/image" Target="../media/image79.emf"/><Relationship Id="rId11" Type="http://schemas.openxmlformats.org/officeDocument/2006/relationships/customXml" Target="../ink/ink129.xml"/><Relationship Id="rId24" Type="http://schemas.openxmlformats.org/officeDocument/2006/relationships/image" Target="../media/image88.emf"/><Relationship Id="rId5" Type="http://schemas.openxmlformats.org/officeDocument/2006/relationships/customXml" Target="../ink/ink126.xml"/><Relationship Id="rId15" Type="http://schemas.openxmlformats.org/officeDocument/2006/relationships/customXml" Target="../ink/ink131.xml"/><Relationship Id="rId23" Type="http://schemas.openxmlformats.org/officeDocument/2006/relationships/customXml" Target="../ink/ink135.xml"/><Relationship Id="rId10" Type="http://schemas.openxmlformats.org/officeDocument/2006/relationships/image" Target="../media/image81.emf"/><Relationship Id="rId19" Type="http://schemas.openxmlformats.org/officeDocument/2006/relationships/customXml" Target="../ink/ink133.xml"/><Relationship Id="rId4" Type="http://schemas.openxmlformats.org/officeDocument/2006/relationships/image" Target="../media/image22.wmf"/><Relationship Id="rId9" Type="http://schemas.openxmlformats.org/officeDocument/2006/relationships/customXml" Target="../ink/ink128.xml"/><Relationship Id="rId14" Type="http://schemas.openxmlformats.org/officeDocument/2006/relationships/image" Target="../media/image83.emf"/><Relationship Id="rId22" Type="http://schemas.openxmlformats.org/officeDocument/2006/relationships/image" Target="../media/image87.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24.wmf"/><Relationship Id="rId5" Type="http://schemas.openxmlformats.org/officeDocument/2006/relationships/oleObject" Target="../embeddings/oleObject40.bin"/><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2.bin"/><Relationship Id="rId7" Type="http://schemas.openxmlformats.org/officeDocument/2006/relationships/customXml" Target="../ink/ink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customXml" Target="../ink/ink1.xml"/><Relationship Id="rId10" Type="http://schemas.openxmlformats.org/officeDocument/2006/relationships/image" Target="../media/image5.emf"/><Relationship Id="rId4" Type="http://schemas.openxmlformats.org/officeDocument/2006/relationships/image" Target="../media/image2.wmf"/><Relationship Id="rId9" Type="http://schemas.openxmlformats.org/officeDocument/2006/relationships/customXml" Target="../ink/ink3.xml"/></Relationships>
</file>

<file path=ppt/slides/_rels/slide40.xml.rels><?xml version="1.0" encoding="UTF-8" standalone="yes"?>
<Relationships xmlns="http://schemas.openxmlformats.org/package/2006/relationships"><Relationship Id="rId8" Type="http://schemas.openxmlformats.org/officeDocument/2006/relationships/image" Target="../media/image91.emf"/><Relationship Id="rId13" Type="http://schemas.openxmlformats.org/officeDocument/2006/relationships/customXml" Target="../ink/ink139.xml"/><Relationship Id="rId18" Type="http://schemas.openxmlformats.org/officeDocument/2006/relationships/image" Target="../media/image27.emf"/><Relationship Id="rId3" Type="http://schemas.openxmlformats.org/officeDocument/2006/relationships/oleObject" Target="../embeddings/oleObject41.bin"/><Relationship Id="rId21" Type="http://schemas.openxmlformats.org/officeDocument/2006/relationships/customXml" Target="../ink/ink143.xml"/><Relationship Id="rId7" Type="http://schemas.openxmlformats.org/officeDocument/2006/relationships/customXml" Target="../ink/ink136.xml"/><Relationship Id="rId12" Type="http://schemas.openxmlformats.org/officeDocument/2006/relationships/image" Target="../media/image93.emf"/><Relationship Id="rId17" Type="http://schemas.openxmlformats.org/officeDocument/2006/relationships/customXml" Target="../ink/ink141.xml"/><Relationship Id="rId2" Type="http://schemas.openxmlformats.org/officeDocument/2006/relationships/slideLayout" Target="../slideLayouts/slideLayout2.xml"/><Relationship Id="rId16" Type="http://schemas.openxmlformats.org/officeDocument/2006/relationships/image" Target="../media/image16.emf"/><Relationship Id="rId20" Type="http://schemas.openxmlformats.org/officeDocument/2006/relationships/image" Target="../media/image36.emf"/><Relationship Id="rId1" Type="http://schemas.openxmlformats.org/officeDocument/2006/relationships/vmlDrawing" Target="../drawings/vmlDrawing38.vml"/><Relationship Id="rId6" Type="http://schemas.openxmlformats.org/officeDocument/2006/relationships/image" Target="../media/image24.wmf"/><Relationship Id="rId11" Type="http://schemas.openxmlformats.org/officeDocument/2006/relationships/customXml" Target="../ink/ink138.xml"/><Relationship Id="rId24" Type="http://schemas.openxmlformats.org/officeDocument/2006/relationships/image" Target="../media/image61.emf"/><Relationship Id="rId5" Type="http://schemas.openxmlformats.org/officeDocument/2006/relationships/oleObject" Target="../embeddings/oleObject42.bin"/><Relationship Id="rId15" Type="http://schemas.openxmlformats.org/officeDocument/2006/relationships/customXml" Target="../ink/ink140.xml"/><Relationship Id="rId23" Type="http://schemas.openxmlformats.org/officeDocument/2006/relationships/customXml" Target="../ink/ink144.xml"/><Relationship Id="rId10" Type="http://schemas.openxmlformats.org/officeDocument/2006/relationships/image" Target="../media/image92.emf"/><Relationship Id="rId19" Type="http://schemas.openxmlformats.org/officeDocument/2006/relationships/customXml" Target="../ink/ink142.xml"/><Relationship Id="rId4" Type="http://schemas.openxmlformats.org/officeDocument/2006/relationships/image" Target="../media/image23.wmf"/><Relationship Id="rId9" Type="http://schemas.openxmlformats.org/officeDocument/2006/relationships/customXml" Target="../ink/ink137.xml"/><Relationship Id="rId14" Type="http://schemas.openxmlformats.org/officeDocument/2006/relationships/image" Target="../media/image94.emf"/><Relationship Id="rId22" Type="http://schemas.openxmlformats.org/officeDocument/2006/relationships/image" Target="../media/image4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25.wmf"/></Relationships>
</file>

<file path=ppt/slides/_rels/slide42.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44.bin"/><Relationship Id="rId7" Type="http://schemas.openxmlformats.org/officeDocument/2006/relationships/customXml" Target="../ink/ink146.xml"/><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99.emf"/><Relationship Id="rId5" Type="http://schemas.openxmlformats.org/officeDocument/2006/relationships/customXml" Target="../ink/ink145.xml"/><Relationship Id="rId4" Type="http://schemas.openxmlformats.org/officeDocument/2006/relationships/image" Target="../media/image2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4.bin"/><Relationship Id="rId7" Type="http://schemas.openxmlformats.org/officeDocument/2006/relationships/customXml" Target="../ink/ink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customXml" Target="../ink/ink4.xml"/><Relationship Id="rId10" Type="http://schemas.openxmlformats.org/officeDocument/2006/relationships/image" Target="../media/image9.emf"/><Relationship Id="rId4" Type="http://schemas.openxmlformats.org/officeDocument/2006/relationships/image" Target="../media/image3.wmf"/><Relationship Id="rId9"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7.bin"/><Relationship Id="rId7" Type="http://schemas.openxmlformats.org/officeDocument/2006/relationships/customXml" Target="../ink/ink7.xml"/><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wmf"/><Relationship Id="rId11" Type="http://schemas.openxmlformats.org/officeDocument/2006/relationships/customXml" Target="../ink/ink9.xml"/><Relationship Id="rId5" Type="http://schemas.openxmlformats.org/officeDocument/2006/relationships/oleObject" Target="../embeddings/oleObject8.bin"/><Relationship Id="rId10" Type="http://schemas.openxmlformats.org/officeDocument/2006/relationships/image" Target="../media/image13.emf"/><Relationship Id="rId4" Type="http://schemas.openxmlformats.org/officeDocument/2006/relationships/image" Target="../media/image4.wmf"/><Relationship Id="rId9"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Raffle Game</a:t>
            </a:r>
            <a:endParaRPr lang="en-US" dirty="0"/>
          </a:p>
        </p:txBody>
      </p:sp>
      <p:sp>
        <p:nvSpPr>
          <p:cNvPr id="3" name="Subtitle 2"/>
          <p:cNvSpPr>
            <a:spLocks noGrp="1"/>
          </p:cNvSpPr>
          <p:nvPr>
            <p:ph type="subTitle" idx="1"/>
          </p:nvPr>
        </p:nvSpPr>
        <p:spPr/>
        <p:txBody>
          <a:bodyPr/>
          <a:lstStyle/>
          <a:p>
            <a:r>
              <a:rPr lang="en-US" dirty="0" smtClean="0"/>
              <a:t>Chapter 3.1-3.9 Review</a:t>
            </a:r>
            <a:endParaRPr lang="en-US" dirty="0"/>
          </a:p>
        </p:txBody>
      </p:sp>
    </p:spTree>
    <p:extLst>
      <p:ext uri="{BB962C8B-B14F-4D97-AF65-F5344CB8AC3E}">
        <p14:creationId xmlns:p14="http://schemas.microsoft.com/office/powerpoint/2010/main" val="20410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4</a:t>
            </a:r>
            <a:endParaRPr lang="en-US" dirty="0"/>
          </a:p>
        </p:txBody>
      </p:sp>
      <p:sp>
        <p:nvSpPr>
          <p:cNvPr id="3" name="Content Placeholder 2"/>
          <p:cNvSpPr>
            <a:spLocks noGrp="1"/>
          </p:cNvSpPr>
          <p:nvPr>
            <p:ph idx="1"/>
          </p:nvPr>
        </p:nvSpPr>
        <p:spPr/>
        <p:txBody>
          <a:bodyPr/>
          <a:lstStyle/>
          <a:p>
            <a:pPr marL="0" indent="0">
              <a:buNone/>
            </a:pPr>
            <a:r>
              <a:rPr lang="en-US" dirty="0" smtClean="0"/>
              <a:t>Find the derivative of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21777250"/>
              </p:ext>
            </p:extLst>
          </p:nvPr>
        </p:nvGraphicFramePr>
        <p:xfrm>
          <a:off x="3657599" y="2209800"/>
          <a:ext cx="1703439" cy="838200"/>
        </p:xfrm>
        <a:graphic>
          <a:graphicData uri="http://schemas.openxmlformats.org/presentationml/2006/ole">
            <mc:AlternateContent xmlns:mc="http://schemas.openxmlformats.org/markup-compatibility/2006">
              <mc:Choice xmlns:v="urn:schemas-microsoft-com:vml" Requires="v">
                <p:oleObj spid="_x0000_s16395" name="Equation" r:id="rId3" imgW="799920" imgH="393480" progId="Equation.DSMT4">
                  <p:embed/>
                </p:oleObj>
              </mc:Choice>
              <mc:Fallback>
                <p:oleObj name="Equation" r:id="rId3" imgW="799920" imgH="393480" progId="Equation.DSMT4">
                  <p:embed/>
                  <p:pic>
                    <p:nvPicPr>
                      <p:cNvPr id="0" name=""/>
                      <p:cNvPicPr/>
                      <p:nvPr/>
                    </p:nvPicPr>
                    <p:blipFill>
                      <a:blip r:embed="rId4"/>
                      <a:stretch>
                        <a:fillRect/>
                      </a:stretch>
                    </p:blipFill>
                    <p:spPr>
                      <a:xfrm>
                        <a:off x="3657599" y="2209800"/>
                        <a:ext cx="1703439" cy="8382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7" name="Ink 16"/>
              <p14:cNvContentPartPr/>
              <p14:nvPr/>
            </p14:nvContentPartPr>
            <p14:xfrm>
              <a:off x="1901469" y="3153291"/>
              <a:ext cx="6669000" cy="2391120"/>
            </p14:xfrm>
          </p:contentPart>
        </mc:Choice>
        <mc:Fallback xmlns="">
          <p:pic>
            <p:nvPicPr>
              <p:cNvPr id="17" name="Ink 16"/>
              <p:cNvPicPr/>
              <p:nvPr/>
            </p:nvPicPr>
            <p:blipFill>
              <a:blip r:embed="rId6"/>
              <a:stretch>
                <a:fillRect/>
              </a:stretch>
            </p:blipFill>
            <p:spPr>
              <a:xfrm>
                <a:off x="1892469" y="3143571"/>
                <a:ext cx="6689160" cy="240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Ink 36"/>
              <p14:cNvContentPartPr/>
              <p14:nvPr/>
            </p14:nvContentPartPr>
            <p14:xfrm>
              <a:off x="3688509" y="811851"/>
              <a:ext cx="2109600" cy="1249560"/>
            </p14:xfrm>
          </p:contentPart>
        </mc:Choice>
        <mc:Fallback xmlns="">
          <p:pic>
            <p:nvPicPr>
              <p:cNvPr id="37" name="Ink 36"/>
              <p:cNvPicPr/>
              <p:nvPr/>
            </p:nvPicPr>
            <p:blipFill>
              <a:blip r:embed="rId8"/>
              <a:stretch>
                <a:fillRect/>
              </a:stretch>
            </p:blipFill>
            <p:spPr>
              <a:xfrm>
                <a:off x="3677349" y="802494"/>
                <a:ext cx="2129040" cy="1270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Ink 71"/>
              <p14:cNvContentPartPr/>
              <p14:nvPr/>
            </p14:nvContentPartPr>
            <p14:xfrm>
              <a:off x="2847909" y="3654411"/>
              <a:ext cx="5629680" cy="108360"/>
            </p14:xfrm>
          </p:contentPart>
        </mc:Choice>
        <mc:Fallback xmlns="">
          <p:pic>
            <p:nvPicPr>
              <p:cNvPr id="72" name="Ink 71"/>
              <p:cNvPicPr/>
              <p:nvPr/>
            </p:nvPicPr>
            <p:blipFill>
              <a:blip r:embed="rId10"/>
              <a:stretch>
                <a:fillRect/>
              </a:stretch>
            </p:blipFill>
            <p:spPr>
              <a:xfrm>
                <a:off x="2844309" y="3649731"/>
                <a:ext cx="564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7" name="Ink 106"/>
              <p14:cNvContentPartPr/>
              <p14:nvPr/>
            </p14:nvContentPartPr>
            <p14:xfrm>
              <a:off x="3095229" y="5006931"/>
              <a:ext cx="5203080" cy="113400"/>
            </p14:xfrm>
          </p:contentPart>
        </mc:Choice>
        <mc:Fallback xmlns="">
          <p:pic>
            <p:nvPicPr>
              <p:cNvPr id="107" name="Ink 106"/>
              <p:cNvPicPr/>
              <p:nvPr/>
            </p:nvPicPr>
            <p:blipFill>
              <a:blip r:embed="rId12"/>
              <a:stretch>
                <a:fillRect/>
              </a:stretch>
            </p:blipFill>
            <p:spPr>
              <a:xfrm>
                <a:off x="3086589" y="4993971"/>
                <a:ext cx="5224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0" name="Ink 119"/>
              <p14:cNvContentPartPr/>
              <p14:nvPr/>
            </p14:nvContentPartPr>
            <p14:xfrm>
              <a:off x="2866269" y="4358211"/>
              <a:ext cx="5677560" cy="1428480"/>
            </p14:xfrm>
          </p:contentPart>
        </mc:Choice>
        <mc:Fallback xmlns="">
          <p:pic>
            <p:nvPicPr>
              <p:cNvPr id="120" name="Ink 119"/>
              <p:cNvPicPr/>
              <p:nvPr/>
            </p:nvPicPr>
            <p:blipFill>
              <a:blip r:embed="rId14"/>
              <a:stretch>
                <a:fillRect/>
              </a:stretch>
            </p:blipFill>
            <p:spPr>
              <a:xfrm>
                <a:off x="2856909" y="4344171"/>
                <a:ext cx="5700240" cy="1455120"/>
              </a:xfrm>
              <a:prstGeom prst="rect">
                <a:avLst/>
              </a:prstGeom>
            </p:spPr>
          </p:pic>
        </mc:Fallback>
      </mc:AlternateContent>
    </p:spTree>
    <p:extLst>
      <p:ext uri="{BB962C8B-B14F-4D97-AF65-F5344CB8AC3E}">
        <p14:creationId xmlns:p14="http://schemas.microsoft.com/office/powerpoint/2010/main" val="2307506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5</a:t>
            </a:r>
            <a:endParaRPr lang="en-US" dirty="0"/>
          </a:p>
        </p:txBody>
      </p:sp>
      <p:sp>
        <p:nvSpPr>
          <p:cNvPr id="3" name="Content Placeholder 2"/>
          <p:cNvSpPr>
            <a:spLocks noGrp="1"/>
          </p:cNvSpPr>
          <p:nvPr>
            <p:ph idx="1"/>
          </p:nvPr>
        </p:nvSpPr>
        <p:spPr/>
        <p:txBody>
          <a:bodyPr/>
          <a:lstStyle/>
          <a:p>
            <a:pPr marL="0" indent="0">
              <a:buNone/>
            </a:pPr>
            <a:r>
              <a:rPr lang="en-US" dirty="0" smtClean="0"/>
              <a:t>Is the following differentiable at x = 4?  If not, then tell what type of non-differentiability is occurring there.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85046401"/>
              </p:ext>
            </p:extLst>
          </p:nvPr>
        </p:nvGraphicFramePr>
        <p:xfrm>
          <a:off x="3505200" y="3200400"/>
          <a:ext cx="2178050" cy="1072771"/>
        </p:xfrm>
        <a:graphic>
          <a:graphicData uri="http://schemas.openxmlformats.org/presentationml/2006/ole">
            <mc:AlternateContent xmlns:mc="http://schemas.openxmlformats.org/markup-compatibility/2006">
              <mc:Choice xmlns:v="urn:schemas-microsoft-com:vml" Requires="v">
                <p:oleObj spid="_x0000_s5145" name="Equation" r:id="rId3" imgW="850680" imgH="419040" progId="Equation.DSMT4">
                  <p:embed/>
                </p:oleObj>
              </mc:Choice>
              <mc:Fallback>
                <p:oleObj name="Equation" r:id="rId3" imgW="850680" imgH="419040" progId="Equation.DSMT4">
                  <p:embed/>
                  <p:pic>
                    <p:nvPicPr>
                      <p:cNvPr id="0" name=""/>
                      <p:cNvPicPr/>
                      <p:nvPr/>
                    </p:nvPicPr>
                    <p:blipFill>
                      <a:blip r:embed="rId4"/>
                      <a:stretch>
                        <a:fillRect/>
                      </a:stretch>
                    </p:blipFill>
                    <p:spPr>
                      <a:xfrm>
                        <a:off x="3505200" y="3200400"/>
                        <a:ext cx="2178050" cy="1072771"/>
                      </a:xfrm>
                      <a:prstGeom prst="rect">
                        <a:avLst/>
                      </a:prstGeom>
                    </p:spPr>
                  </p:pic>
                </p:oleObj>
              </mc:Fallback>
            </mc:AlternateContent>
          </a:graphicData>
        </a:graphic>
      </p:graphicFrame>
    </p:spTree>
    <p:extLst>
      <p:ext uri="{BB962C8B-B14F-4D97-AF65-F5344CB8AC3E}">
        <p14:creationId xmlns:p14="http://schemas.microsoft.com/office/powerpoint/2010/main" val="1674699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5</a:t>
            </a:r>
            <a:endParaRPr lang="en-US" dirty="0"/>
          </a:p>
        </p:txBody>
      </p:sp>
      <p:sp>
        <p:nvSpPr>
          <p:cNvPr id="3" name="Content Placeholder 2"/>
          <p:cNvSpPr>
            <a:spLocks noGrp="1"/>
          </p:cNvSpPr>
          <p:nvPr>
            <p:ph idx="1"/>
          </p:nvPr>
        </p:nvSpPr>
        <p:spPr/>
        <p:txBody>
          <a:bodyPr/>
          <a:lstStyle/>
          <a:p>
            <a:pPr marL="0" indent="0">
              <a:buNone/>
            </a:pPr>
            <a:r>
              <a:rPr lang="en-US" dirty="0" smtClean="0"/>
              <a:t>Is the following differentiable at x = 4?  If not, then tell what type of non-differentiability is occurring there.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17981606"/>
              </p:ext>
            </p:extLst>
          </p:nvPr>
        </p:nvGraphicFramePr>
        <p:xfrm>
          <a:off x="3505200" y="3200400"/>
          <a:ext cx="2178050" cy="1072771"/>
        </p:xfrm>
        <a:graphic>
          <a:graphicData uri="http://schemas.openxmlformats.org/presentationml/2006/ole">
            <mc:AlternateContent xmlns:mc="http://schemas.openxmlformats.org/markup-compatibility/2006">
              <mc:Choice xmlns:v="urn:schemas-microsoft-com:vml" Requires="v">
                <p:oleObj spid="_x0000_s17419" name="Equation" r:id="rId3" imgW="850680" imgH="419040" progId="Equation.DSMT4">
                  <p:embed/>
                </p:oleObj>
              </mc:Choice>
              <mc:Fallback>
                <p:oleObj name="Equation" r:id="rId3" imgW="850680" imgH="419040" progId="Equation.DSMT4">
                  <p:embed/>
                  <p:pic>
                    <p:nvPicPr>
                      <p:cNvPr id="0" name=""/>
                      <p:cNvPicPr/>
                      <p:nvPr/>
                    </p:nvPicPr>
                    <p:blipFill>
                      <a:blip r:embed="rId4"/>
                      <a:stretch>
                        <a:fillRect/>
                      </a:stretch>
                    </p:blipFill>
                    <p:spPr>
                      <a:xfrm>
                        <a:off x="3505200" y="3200400"/>
                        <a:ext cx="2178050" cy="1072771"/>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3112149" y="4372251"/>
              <a:ext cx="5292360" cy="581760"/>
            </p14:xfrm>
          </p:contentPart>
        </mc:Choice>
        <mc:Fallback xmlns="">
          <p:pic>
            <p:nvPicPr>
              <p:cNvPr id="21" name="Ink 20"/>
              <p:cNvPicPr/>
              <p:nvPr/>
            </p:nvPicPr>
            <p:blipFill>
              <a:blip r:embed="rId6"/>
              <a:stretch>
                <a:fillRect/>
              </a:stretch>
            </p:blipFill>
            <p:spPr>
              <a:xfrm>
                <a:off x="3106389" y="4361805"/>
                <a:ext cx="5304600" cy="597970"/>
              </a:xfrm>
              <a:prstGeom prst="rect">
                <a:avLst/>
              </a:prstGeom>
            </p:spPr>
          </p:pic>
        </mc:Fallback>
      </mc:AlternateContent>
    </p:spTree>
    <p:extLst>
      <p:ext uri="{BB962C8B-B14F-4D97-AF65-F5344CB8AC3E}">
        <p14:creationId xmlns:p14="http://schemas.microsoft.com/office/powerpoint/2010/main" val="1800199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a:t>
            </a:r>
            <a:endParaRPr lang="en-US" dirty="0"/>
          </a:p>
        </p:txBody>
      </p:sp>
      <p:sp>
        <p:nvSpPr>
          <p:cNvPr id="3" name="Content Placeholder 2"/>
          <p:cNvSpPr>
            <a:spLocks noGrp="1"/>
          </p:cNvSpPr>
          <p:nvPr>
            <p:ph idx="1"/>
          </p:nvPr>
        </p:nvSpPr>
        <p:spPr/>
        <p:txBody>
          <a:bodyPr/>
          <a:lstStyle/>
          <a:p>
            <a:pPr marL="0" indent="0">
              <a:buNone/>
            </a:pPr>
            <a:r>
              <a:rPr lang="en-US" dirty="0" smtClean="0"/>
              <a:t>Find the equation of the normal line of		at </a:t>
            </a:r>
          </a:p>
          <a:p>
            <a:pPr marL="0" indent="0">
              <a:buNone/>
            </a:pPr>
            <a:r>
              <a:rPr lang="en-US" dirty="0" smtClean="0"/>
              <a:t>x = 3.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05294443"/>
              </p:ext>
            </p:extLst>
          </p:nvPr>
        </p:nvGraphicFramePr>
        <p:xfrm>
          <a:off x="5562600" y="1905000"/>
          <a:ext cx="1587705" cy="928658"/>
        </p:xfrm>
        <a:graphic>
          <a:graphicData uri="http://schemas.openxmlformats.org/presentationml/2006/ole">
            <mc:AlternateContent xmlns:mc="http://schemas.openxmlformats.org/markup-compatibility/2006">
              <mc:Choice xmlns:v="urn:schemas-microsoft-com:vml" Requires="v">
                <p:oleObj spid="_x0000_s7191" name="Equation" r:id="rId3" imgW="672840" imgH="393480" progId="Equation.DSMT4">
                  <p:embed/>
                </p:oleObj>
              </mc:Choice>
              <mc:Fallback>
                <p:oleObj name="Equation" r:id="rId3" imgW="672840" imgH="393480" progId="Equation.DSMT4">
                  <p:embed/>
                  <p:pic>
                    <p:nvPicPr>
                      <p:cNvPr id="0" name=""/>
                      <p:cNvPicPr/>
                      <p:nvPr/>
                    </p:nvPicPr>
                    <p:blipFill>
                      <a:blip r:embed="rId4"/>
                      <a:stretch>
                        <a:fillRect/>
                      </a:stretch>
                    </p:blipFill>
                    <p:spPr>
                      <a:xfrm>
                        <a:off x="5562600" y="1905000"/>
                        <a:ext cx="1587705" cy="928658"/>
                      </a:xfrm>
                      <a:prstGeom prst="rect">
                        <a:avLst/>
                      </a:prstGeom>
                    </p:spPr>
                  </p:pic>
                </p:oleObj>
              </mc:Fallback>
            </mc:AlternateContent>
          </a:graphicData>
        </a:graphic>
      </p:graphicFrame>
    </p:spTree>
    <p:extLst>
      <p:ext uri="{BB962C8B-B14F-4D97-AF65-F5344CB8AC3E}">
        <p14:creationId xmlns:p14="http://schemas.microsoft.com/office/powerpoint/2010/main" val="2160571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a:t>
            </a:r>
            <a:endParaRPr lang="en-US" dirty="0"/>
          </a:p>
        </p:txBody>
      </p:sp>
      <p:sp>
        <p:nvSpPr>
          <p:cNvPr id="3" name="Content Placeholder 2"/>
          <p:cNvSpPr>
            <a:spLocks noGrp="1"/>
          </p:cNvSpPr>
          <p:nvPr>
            <p:ph idx="1"/>
          </p:nvPr>
        </p:nvSpPr>
        <p:spPr/>
        <p:txBody>
          <a:bodyPr/>
          <a:lstStyle/>
          <a:p>
            <a:pPr marL="0" indent="0">
              <a:buNone/>
            </a:pPr>
            <a:r>
              <a:rPr lang="en-US" dirty="0" smtClean="0"/>
              <a:t>Find the equation of the normal line of		at </a:t>
            </a:r>
          </a:p>
          <a:p>
            <a:pPr marL="0" indent="0">
              <a:buNone/>
            </a:pPr>
            <a:r>
              <a:rPr lang="en-US" dirty="0" smtClean="0"/>
              <a:t>x = 3.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7214795"/>
              </p:ext>
            </p:extLst>
          </p:nvPr>
        </p:nvGraphicFramePr>
        <p:xfrm>
          <a:off x="5562600" y="1905000"/>
          <a:ext cx="1587705" cy="928658"/>
        </p:xfrm>
        <a:graphic>
          <a:graphicData uri="http://schemas.openxmlformats.org/presentationml/2006/ole">
            <mc:AlternateContent xmlns:mc="http://schemas.openxmlformats.org/markup-compatibility/2006">
              <mc:Choice xmlns:v="urn:schemas-microsoft-com:vml" Requires="v">
                <p:oleObj spid="_x0000_s19467" name="Equation" r:id="rId3" imgW="672840" imgH="393480" progId="Equation.DSMT4">
                  <p:embed/>
                </p:oleObj>
              </mc:Choice>
              <mc:Fallback>
                <p:oleObj name="Equation" r:id="rId3" imgW="672840" imgH="393480" progId="Equation.DSMT4">
                  <p:embed/>
                  <p:pic>
                    <p:nvPicPr>
                      <p:cNvPr id="0" name=""/>
                      <p:cNvPicPr/>
                      <p:nvPr/>
                    </p:nvPicPr>
                    <p:blipFill>
                      <a:blip r:embed="rId4"/>
                      <a:stretch>
                        <a:fillRect/>
                      </a:stretch>
                    </p:blipFill>
                    <p:spPr>
                      <a:xfrm>
                        <a:off x="5562600" y="1905000"/>
                        <a:ext cx="1587705" cy="928658"/>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833349" y="1016331"/>
              <a:ext cx="8017200" cy="4254120"/>
            </p14:xfrm>
          </p:contentPart>
        </mc:Choice>
        <mc:Fallback xmlns="">
          <p:pic>
            <p:nvPicPr>
              <p:cNvPr id="23" name="Ink 22"/>
              <p:cNvPicPr/>
              <p:nvPr/>
            </p:nvPicPr>
            <p:blipFill>
              <a:blip r:embed="rId6"/>
              <a:stretch>
                <a:fillRect/>
              </a:stretch>
            </p:blipFill>
            <p:spPr>
              <a:xfrm>
                <a:off x="829389" y="1010211"/>
                <a:ext cx="8033400" cy="427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 name="Ink 70"/>
              <p14:cNvContentPartPr/>
              <p14:nvPr/>
            </p14:nvContentPartPr>
            <p14:xfrm>
              <a:off x="1621029" y="3849171"/>
              <a:ext cx="3386520" cy="93960"/>
            </p14:xfrm>
          </p:contentPart>
        </mc:Choice>
        <mc:Fallback xmlns="">
          <p:pic>
            <p:nvPicPr>
              <p:cNvPr id="71" name="Ink 70"/>
              <p:cNvPicPr/>
              <p:nvPr/>
            </p:nvPicPr>
            <p:blipFill>
              <a:blip r:embed="rId8"/>
              <a:stretch>
                <a:fillRect/>
              </a:stretch>
            </p:blipFill>
            <p:spPr>
              <a:xfrm>
                <a:off x="1617789" y="3843051"/>
                <a:ext cx="3402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4" name="Ink 103"/>
              <p14:cNvContentPartPr/>
              <p14:nvPr/>
            </p14:nvContentPartPr>
            <p14:xfrm>
              <a:off x="5748069" y="3723171"/>
              <a:ext cx="1861200" cy="51840"/>
            </p14:xfrm>
          </p:contentPart>
        </mc:Choice>
        <mc:Fallback xmlns="">
          <p:pic>
            <p:nvPicPr>
              <p:cNvPr id="104" name="Ink 103"/>
              <p:cNvPicPr/>
              <p:nvPr/>
            </p:nvPicPr>
            <p:blipFill>
              <a:blip r:embed="rId10"/>
              <a:stretch>
                <a:fillRect/>
              </a:stretch>
            </p:blipFill>
            <p:spPr>
              <a:xfrm>
                <a:off x="5741229" y="3718491"/>
                <a:ext cx="1877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5" name="Ink 114"/>
              <p14:cNvContentPartPr/>
              <p14:nvPr/>
            </p14:nvContentPartPr>
            <p14:xfrm>
              <a:off x="8161509" y="3645771"/>
              <a:ext cx="772200" cy="23040"/>
            </p14:xfrm>
          </p:contentPart>
        </mc:Choice>
        <mc:Fallback xmlns="">
          <p:pic>
            <p:nvPicPr>
              <p:cNvPr id="115" name="Ink 114"/>
              <p:cNvPicPr/>
              <p:nvPr/>
            </p:nvPicPr>
            <p:blipFill>
              <a:blip r:embed="rId12"/>
              <a:stretch>
                <a:fillRect/>
              </a:stretch>
            </p:blipFill>
            <p:spPr>
              <a:xfrm>
                <a:off x="8155749" y="3638211"/>
                <a:ext cx="789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5" name="Ink 124"/>
              <p14:cNvContentPartPr/>
              <p14:nvPr/>
            </p14:nvContentPartPr>
            <p14:xfrm>
              <a:off x="3573309" y="4778691"/>
              <a:ext cx="986400" cy="72360"/>
            </p14:xfrm>
          </p:contentPart>
        </mc:Choice>
        <mc:Fallback xmlns="">
          <p:pic>
            <p:nvPicPr>
              <p:cNvPr id="125" name="Ink 124"/>
              <p:cNvPicPr/>
              <p:nvPr/>
            </p:nvPicPr>
            <p:blipFill>
              <a:blip r:embed="rId14"/>
              <a:stretch>
                <a:fillRect/>
              </a:stretch>
            </p:blipFill>
            <p:spPr>
              <a:xfrm>
                <a:off x="3566109" y="4766811"/>
                <a:ext cx="1005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 name="Ink 163"/>
              <p14:cNvContentPartPr/>
              <p14:nvPr/>
            </p14:nvContentPartPr>
            <p14:xfrm>
              <a:off x="6148749" y="3845931"/>
              <a:ext cx="992880" cy="293040"/>
            </p14:xfrm>
          </p:contentPart>
        </mc:Choice>
        <mc:Fallback xmlns="">
          <p:pic>
            <p:nvPicPr>
              <p:cNvPr id="164" name="Ink 163"/>
              <p:cNvPicPr/>
              <p:nvPr/>
            </p:nvPicPr>
            <p:blipFill>
              <a:blip r:embed="rId16"/>
              <a:stretch>
                <a:fillRect/>
              </a:stretch>
            </p:blipFill>
            <p:spPr>
              <a:xfrm>
                <a:off x="6136509" y="3838371"/>
                <a:ext cx="10108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5" name="Ink 164"/>
              <p14:cNvContentPartPr/>
              <p14:nvPr/>
            </p14:nvContentPartPr>
            <p14:xfrm>
              <a:off x="8007069" y="3799131"/>
              <a:ext cx="959040" cy="341280"/>
            </p14:xfrm>
          </p:contentPart>
        </mc:Choice>
        <mc:Fallback xmlns="">
          <p:pic>
            <p:nvPicPr>
              <p:cNvPr id="165" name="Ink 164"/>
              <p:cNvPicPr/>
              <p:nvPr/>
            </p:nvPicPr>
            <p:blipFill>
              <a:blip r:embed="rId18"/>
              <a:stretch>
                <a:fillRect/>
              </a:stretch>
            </p:blipFill>
            <p:spPr>
              <a:xfrm>
                <a:off x="7994469" y="3787611"/>
                <a:ext cx="9770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0" name="Ink 189"/>
              <p14:cNvContentPartPr/>
              <p14:nvPr/>
            </p14:nvContentPartPr>
            <p14:xfrm>
              <a:off x="5977389" y="846771"/>
              <a:ext cx="3002400" cy="1008720"/>
            </p14:xfrm>
          </p:contentPart>
        </mc:Choice>
        <mc:Fallback xmlns="">
          <p:pic>
            <p:nvPicPr>
              <p:cNvPr id="190" name="Ink 189"/>
              <p:cNvPicPr/>
              <p:nvPr/>
            </p:nvPicPr>
            <p:blipFill>
              <a:blip r:embed="rId20"/>
              <a:stretch>
                <a:fillRect/>
              </a:stretch>
            </p:blipFill>
            <p:spPr>
              <a:xfrm>
                <a:off x="5965869" y="832371"/>
                <a:ext cx="3027960" cy="1035000"/>
              </a:xfrm>
              <a:prstGeom prst="rect">
                <a:avLst/>
              </a:prstGeom>
            </p:spPr>
          </p:pic>
        </mc:Fallback>
      </mc:AlternateContent>
    </p:spTree>
    <p:extLst>
      <p:ext uri="{BB962C8B-B14F-4D97-AF65-F5344CB8AC3E}">
        <p14:creationId xmlns:p14="http://schemas.microsoft.com/office/powerpoint/2010/main" val="181914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7</a:t>
            </a:r>
            <a:endParaRPr lang="en-US" dirty="0"/>
          </a:p>
        </p:txBody>
      </p:sp>
      <p:sp>
        <p:nvSpPr>
          <p:cNvPr id="3" name="Content Placeholder 2"/>
          <p:cNvSpPr>
            <a:spLocks noGrp="1"/>
          </p:cNvSpPr>
          <p:nvPr>
            <p:ph idx="1"/>
          </p:nvPr>
        </p:nvSpPr>
        <p:spPr/>
        <p:txBody>
          <a:bodyPr/>
          <a:lstStyle/>
          <a:p>
            <a:pPr marL="0" indent="0">
              <a:buNone/>
            </a:pPr>
            <a:r>
              <a:rPr lang="en-US" dirty="0" smtClean="0"/>
              <a:t>Find the equations for the velocity, acceleration, and jerk if the position function is defined as: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25985599"/>
              </p:ext>
            </p:extLst>
          </p:nvPr>
        </p:nvGraphicFramePr>
        <p:xfrm>
          <a:off x="3400425" y="3124200"/>
          <a:ext cx="2419350" cy="871538"/>
        </p:xfrm>
        <a:graphic>
          <a:graphicData uri="http://schemas.openxmlformats.org/presentationml/2006/ole">
            <mc:AlternateContent xmlns:mc="http://schemas.openxmlformats.org/markup-compatibility/2006">
              <mc:Choice xmlns:v="urn:schemas-microsoft-com:vml" Requires="v">
                <p:oleObj spid="_x0000_s8213" name="Equation" r:id="rId3" imgW="1091880" imgH="393480" progId="Equation.DSMT4">
                  <p:embed/>
                </p:oleObj>
              </mc:Choice>
              <mc:Fallback>
                <p:oleObj name="Equation" r:id="rId3" imgW="1091880" imgH="393480" progId="Equation.DSMT4">
                  <p:embed/>
                  <p:pic>
                    <p:nvPicPr>
                      <p:cNvPr id="0" name=""/>
                      <p:cNvPicPr/>
                      <p:nvPr/>
                    </p:nvPicPr>
                    <p:blipFill>
                      <a:blip r:embed="rId4"/>
                      <a:stretch>
                        <a:fillRect/>
                      </a:stretch>
                    </p:blipFill>
                    <p:spPr>
                      <a:xfrm>
                        <a:off x="3400425" y="3124200"/>
                        <a:ext cx="2419350" cy="871538"/>
                      </a:xfrm>
                      <a:prstGeom prst="rect">
                        <a:avLst/>
                      </a:prstGeom>
                    </p:spPr>
                  </p:pic>
                </p:oleObj>
              </mc:Fallback>
            </mc:AlternateContent>
          </a:graphicData>
        </a:graphic>
      </p:graphicFrame>
    </p:spTree>
    <p:extLst>
      <p:ext uri="{BB962C8B-B14F-4D97-AF65-F5344CB8AC3E}">
        <p14:creationId xmlns:p14="http://schemas.microsoft.com/office/powerpoint/2010/main" val="169704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7</a:t>
            </a:r>
            <a:endParaRPr lang="en-US" dirty="0"/>
          </a:p>
        </p:txBody>
      </p:sp>
      <p:sp>
        <p:nvSpPr>
          <p:cNvPr id="3" name="Content Placeholder 2"/>
          <p:cNvSpPr>
            <a:spLocks noGrp="1"/>
          </p:cNvSpPr>
          <p:nvPr>
            <p:ph idx="1"/>
          </p:nvPr>
        </p:nvSpPr>
        <p:spPr/>
        <p:txBody>
          <a:bodyPr/>
          <a:lstStyle/>
          <a:p>
            <a:pPr marL="0" indent="0">
              <a:buNone/>
            </a:pPr>
            <a:r>
              <a:rPr lang="en-US" dirty="0" smtClean="0"/>
              <a:t>Find the equations for the velocity, acceleration, and jerk if the position function is defined as: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23880771"/>
              </p:ext>
            </p:extLst>
          </p:nvPr>
        </p:nvGraphicFramePr>
        <p:xfrm>
          <a:off x="3392691" y="3182282"/>
          <a:ext cx="2419350" cy="871538"/>
        </p:xfrm>
        <a:graphic>
          <a:graphicData uri="http://schemas.openxmlformats.org/presentationml/2006/ole">
            <mc:AlternateContent xmlns:mc="http://schemas.openxmlformats.org/markup-compatibility/2006">
              <mc:Choice xmlns:v="urn:schemas-microsoft-com:vml" Requires="v">
                <p:oleObj spid="_x0000_s20491" name="Equation" r:id="rId3" imgW="1091880" imgH="393480" progId="Equation.DSMT4">
                  <p:embed/>
                </p:oleObj>
              </mc:Choice>
              <mc:Fallback>
                <p:oleObj name="Equation" r:id="rId3" imgW="1091880" imgH="393480" progId="Equation.DSMT4">
                  <p:embed/>
                  <p:pic>
                    <p:nvPicPr>
                      <p:cNvPr id="0" name=""/>
                      <p:cNvPicPr/>
                      <p:nvPr/>
                    </p:nvPicPr>
                    <p:blipFill>
                      <a:blip r:embed="rId4"/>
                      <a:stretch>
                        <a:fillRect/>
                      </a:stretch>
                    </p:blipFill>
                    <p:spPr>
                      <a:xfrm>
                        <a:off x="3392691" y="3182282"/>
                        <a:ext cx="2419350" cy="871538"/>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8" name="Ink 17"/>
              <p14:cNvContentPartPr/>
              <p14:nvPr/>
            </p14:nvContentPartPr>
            <p14:xfrm>
              <a:off x="1073109" y="3995691"/>
              <a:ext cx="7375320" cy="1133280"/>
            </p14:xfrm>
          </p:contentPart>
        </mc:Choice>
        <mc:Fallback xmlns="">
          <p:pic>
            <p:nvPicPr>
              <p:cNvPr id="18" name="Ink 17"/>
              <p:cNvPicPr/>
              <p:nvPr/>
            </p:nvPicPr>
            <p:blipFill>
              <a:blip r:embed="rId6"/>
              <a:stretch>
                <a:fillRect/>
              </a:stretch>
            </p:blipFill>
            <p:spPr>
              <a:xfrm>
                <a:off x="1063749" y="3984891"/>
                <a:ext cx="7391520" cy="115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Ink 30"/>
              <p14:cNvContentPartPr/>
              <p14:nvPr/>
            </p14:nvContentPartPr>
            <p14:xfrm>
              <a:off x="4063989" y="2951331"/>
              <a:ext cx="625680" cy="289440"/>
            </p14:xfrm>
          </p:contentPart>
        </mc:Choice>
        <mc:Fallback xmlns="">
          <p:pic>
            <p:nvPicPr>
              <p:cNvPr id="31" name="Ink 30"/>
              <p:cNvPicPr/>
              <p:nvPr/>
            </p:nvPicPr>
            <p:blipFill>
              <a:blip r:embed="rId8"/>
              <a:stretch>
                <a:fillRect/>
              </a:stretch>
            </p:blipFill>
            <p:spPr>
              <a:xfrm>
                <a:off x="3675189" y="2943771"/>
                <a:ext cx="101988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3599331" y="3572691"/>
              <a:ext cx="7200" cy="5400"/>
            </p14:xfrm>
          </p:contentPart>
        </mc:Choice>
        <mc:Fallback xmlns="">
          <p:pic>
            <p:nvPicPr>
              <p:cNvPr id="8" name="Ink 7"/>
              <p:cNvPicPr/>
              <p:nvPr/>
            </p:nvPicPr>
            <p:blipFill>
              <a:blip r:embed="rId10"/>
              <a:stretch>
                <a:fillRect/>
              </a:stretch>
            </p:blipFill>
            <p:spPr>
              <a:xfrm>
                <a:off x="3592491" y="3563331"/>
                <a:ext cx="23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3616611" y="3573051"/>
              <a:ext cx="6120" cy="2520"/>
            </p14:xfrm>
          </p:contentPart>
        </mc:Choice>
        <mc:Fallback xmlns="">
          <p:pic>
            <p:nvPicPr>
              <p:cNvPr id="9" name="Ink 8"/>
              <p:cNvPicPr/>
              <p:nvPr/>
            </p:nvPicPr>
            <p:blipFill>
              <a:blip r:embed="rId12"/>
              <a:stretch>
                <a:fillRect/>
              </a:stretch>
            </p:blipFill>
            <p:spPr>
              <a:xfrm>
                <a:off x="3611211" y="3561891"/>
                <a:ext cx="22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3416091" y="3618051"/>
              <a:ext cx="63720" cy="24120"/>
            </p14:xfrm>
          </p:contentPart>
        </mc:Choice>
        <mc:Fallback xmlns="">
          <p:pic>
            <p:nvPicPr>
              <p:cNvPr id="10" name="Ink 9"/>
              <p:cNvPicPr/>
              <p:nvPr/>
            </p:nvPicPr>
            <p:blipFill>
              <a:blip r:embed="rId14"/>
              <a:stretch>
                <a:fillRect/>
              </a:stretch>
            </p:blipFill>
            <p:spPr>
              <a:xfrm>
                <a:off x="3407451" y="3612291"/>
                <a:ext cx="78120" cy="39240"/>
              </a:xfrm>
              <a:prstGeom prst="rect">
                <a:avLst/>
              </a:prstGeom>
            </p:spPr>
          </p:pic>
        </mc:Fallback>
      </mc:AlternateContent>
    </p:spTree>
    <p:extLst>
      <p:ext uri="{BB962C8B-B14F-4D97-AF65-F5344CB8AC3E}">
        <p14:creationId xmlns:p14="http://schemas.microsoft.com/office/powerpoint/2010/main" val="327552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a:t>8</a:t>
            </a:r>
          </a:p>
        </p:txBody>
      </p:sp>
      <p:sp>
        <p:nvSpPr>
          <p:cNvPr id="3" name="Content Placeholder 2"/>
          <p:cNvSpPr>
            <a:spLocks noGrp="1"/>
          </p:cNvSpPr>
          <p:nvPr>
            <p:ph idx="1"/>
          </p:nvPr>
        </p:nvSpPr>
        <p:spPr/>
        <p:txBody>
          <a:bodyPr/>
          <a:lstStyle/>
          <a:p>
            <a:pPr marL="0" indent="0">
              <a:buNone/>
            </a:pPr>
            <a:r>
              <a:rPr lang="en-US" dirty="0" smtClean="0"/>
              <a:t>Given that the velocity of a particle represented by the function			, is the particle speeding up or slowing down at t = 3?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37450251"/>
              </p:ext>
            </p:extLst>
          </p:nvPr>
        </p:nvGraphicFramePr>
        <p:xfrm>
          <a:off x="1979613" y="2362200"/>
          <a:ext cx="2487612" cy="533400"/>
        </p:xfrm>
        <a:graphic>
          <a:graphicData uri="http://schemas.openxmlformats.org/presentationml/2006/ole">
            <mc:AlternateContent xmlns:mc="http://schemas.openxmlformats.org/markup-compatibility/2006">
              <mc:Choice xmlns:v="urn:schemas-microsoft-com:vml" Requires="v">
                <p:oleObj spid="_x0000_s9236" name="Equation" r:id="rId3" imgW="1066680" imgH="228600" progId="Equation.DSMT4">
                  <p:embed/>
                </p:oleObj>
              </mc:Choice>
              <mc:Fallback>
                <p:oleObj name="Equation" r:id="rId3" imgW="1066680" imgH="228600" progId="Equation.DSMT4">
                  <p:embed/>
                  <p:pic>
                    <p:nvPicPr>
                      <p:cNvPr id="0" name=""/>
                      <p:cNvPicPr/>
                      <p:nvPr/>
                    </p:nvPicPr>
                    <p:blipFill>
                      <a:blip r:embed="rId4"/>
                      <a:stretch>
                        <a:fillRect/>
                      </a:stretch>
                    </p:blipFill>
                    <p:spPr>
                      <a:xfrm>
                        <a:off x="1979613" y="2362200"/>
                        <a:ext cx="2487612" cy="533400"/>
                      </a:xfrm>
                      <a:prstGeom prst="rect">
                        <a:avLst/>
                      </a:prstGeom>
                    </p:spPr>
                  </p:pic>
                </p:oleObj>
              </mc:Fallback>
            </mc:AlternateContent>
          </a:graphicData>
        </a:graphic>
      </p:graphicFrame>
    </p:spTree>
    <p:extLst>
      <p:ext uri="{BB962C8B-B14F-4D97-AF65-F5344CB8AC3E}">
        <p14:creationId xmlns:p14="http://schemas.microsoft.com/office/powerpoint/2010/main" val="4044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8</a:t>
            </a:r>
            <a:endParaRPr lang="en-US" dirty="0"/>
          </a:p>
        </p:txBody>
      </p:sp>
      <p:sp>
        <p:nvSpPr>
          <p:cNvPr id="3" name="Content Placeholder 2"/>
          <p:cNvSpPr>
            <a:spLocks noGrp="1"/>
          </p:cNvSpPr>
          <p:nvPr>
            <p:ph idx="1"/>
          </p:nvPr>
        </p:nvSpPr>
        <p:spPr/>
        <p:txBody>
          <a:bodyPr/>
          <a:lstStyle/>
          <a:p>
            <a:pPr marL="0" indent="0">
              <a:buNone/>
            </a:pPr>
            <a:r>
              <a:rPr lang="en-US" dirty="0" smtClean="0"/>
              <a:t>Given that the velocity of a particle represented by the function			, is the particle speeding up or slowing down at t = 3?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7683781"/>
              </p:ext>
            </p:extLst>
          </p:nvPr>
        </p:nvGraphicFramePr>
        <p:xfrm>
          <a:off x="1979613" y="2362200"/>
          <a:ext cx="2487612" cy="533400"/>
        </p:xfrm>
        <a:graphic>
          <a:graphicData uri="http://schemas.openxmlformats.org/presentationml/2006/ole">
            <mc:AlternateContent xmlns:mc="http://schemas.openxmlformats.org/markup-compatibility/2006">
              <mc:Choice xmlns:v="urn:schemas-microsoft-com:vml" Requires="v">
                <p:oleObj spid="_x0000_s21513" name="Equation" r:id="rId3" imgW="1066680" imgH="228600" progId="Equation.DSMT4">
                  <p:embed/>
                </p:oleObj>
              </mc:Choice>
              <mc:Fallback>
                <p:oleObj name="Equation" r:id="rId3" imgW="1066680" imgH="228600" progId="Equation.DSMT4">
                  <p:embed/>
                  <p:pic>
                    <p:nvPicPr>
                      <p:cNvPr id="0" name=""/>
                      <p:cNvPicPr/>
                      <p:nvPr/>
                    </p:nvPicPr>
                    <p:blipFill>
                      <a:blip r:embed="rId4"/>
                      <a:stretch>
                        <a:fillRect/>
                      </a:stretch>
                    </p:blipFill>
                    <p:spPr>
                      <a:xfrm>
                        <a:off x="1979613" y="2362200"/>
                        <a:ext cx="2487612" cy="5334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1169229" y="3170571"/>
              <a:ext cx="7328160" cy="2319480"/>
            </p14:xfrm>
          </p:contentPart>
        </mc:Choice>
        <mc:Fallback xmlns="">
          <p:pic>
            <p:nvPicPr>
              <p:cNvPr id="15" name="Ink 14"/>
              <p:cNvPicPr/>
              <p:nvPr/>
            </p:nvPicPr>
            <p:blipFill>
              <a:blip r:embed="rId6"/>
              <a:stretch>
                <a:fillRect/>
              </a:stretch>
            </p:blipFill>
            <p:spPr>
              <a:xfrm>
                <a:off x="1159509" y="3158691"/>
                <a:ext cx="7351920" cy="234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4" name="Ink 113"/>
              <p14:cNvContentPartPr/>
              <p14:nvPr/>
            </p14:nvContentPartPr>
            <p14:xfrm>
              <a:off x="6535389" y="5268651"/>
              <a:ext cx="65880" cy="150120"/>
            </p14:xfrm>
          </p:contentPart>
        </mc:Choice>
        <mc:Fallback xmlns="">
          <p:pic>
            <p:nvPicPr>
              <p:cNvPr id="114" name="Ink 113"/>
              <p:cNvPicPr/>
              <p:nvPr/>
            </p:nvPicPr>
            <p:blipFill>
              <a:blip r:embed="rId8"/>
              <a:stretch>
                <a:fillRect/>
              </a:stretch>
            </p:blipFill>
            <p:spPr>
              <a:xfrm>
                <a:off x="6525309" y="5256771"/>
                <a:ext cx="88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5" name="Ink 114"/>
              <p14:cNvContentPartPr/>
              <p14:nvPr/>
            </p14:nvContentPartPr>
            <p14:xfrm>
              <a:off x="6666069" y="5315451"/>
              <a:ext cx="137520" cy="136080"/>
            </p14:xfrm>
          </p:contentPart>
        </mc:Choice>
        <mc:Fallback xmlns="">
          <p:pic>
            <p:nvPicPr>
              <p:cNvPr id="115" name="Ink 114"/>
              <p:cNvPicPr/>
              <p:nvPr/>
            </p:nvPicPr>
            <p:blipFill>
              <a:blip r:embed="rId10"/>
              <a:stretch>
                <a:fillRect/>
              </a:stretch>
            </p:blipFill>
            <p:spPr>
              <a:xfrm>
                <a:off x="6653469" y="5305011"/>
                <a:ext cx="154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6" name="Ink 115"/>
              <p14:cNvContentPartPr/>
              <p14:nvPr/>
            </p14:nvContentPartPr>
            <p14:xfrm>
              <a:off x="6833109" y="5316891"/>
              <a:ext cx="379440" cy="84960"/>
            </p14:xfrm>
          </p:contentPart>
        </mc:Choice>
        <mc:Fallback xmlns="">
          <p:pic>
            <p:nvPicPr>
              <p:cNvPr id="116" name="Ink 115"/>
              <p:cNvPicPr/>
              <p:nvPr/>
            </p:nvPicPr>
            <p:blipFill>
              <a:blip r:embed="rId12"/>
              <a:stretch>
                <a:fillRect/>
              </a:stretch>
            </p:blipFill>
            <p:spPr>
              <a:xfrm>
                <a:off x="6826269" y="5303571"/>
                <a:ext cx="392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7" name="Ink 116"/>
              <p14:cNvContentPartPr/>
              <p14:nvPr/>
            </p14:nvContentPartPr>
            <p14:xfrm>
              <a:off x="7434669" y="5264331"/>
              <a:ext cx="29160" cy="132840"/>
            </p14:xfrm>
          </p:contentPart>
        </mc:Choice>
        <mc:Fallback xmlns="">
          <p:pic>
            <p:nvPicPr>
              <p:cNvPr id="117" name="Ink 116"/>
              <p:cNvPicPr/>
              <p:nvPr/>
            </p:nvPicPr>
            <p:blipFill>
              <a:blip r:embed="rId14"/>
              <a:stretch>
                <a:fillRect/>
              </a:stretch>
            </p:blipFill>
            <p:spPr>
              <a:xfrm>
                <a:off x="7425669" y="5254611"/>
                <a:ext cx="51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8" name="Ink 117"/>
              <p14:cNvContentPartPr/>
              <p14:nvPr/>
            </p14:nvContentPartPr>
            <p14:xfrm>
              <a:off x="7585149" y="5262891"/>
              <a:ext cx="54720" cy="120240"/>
            </p14:xfrm>
          </p:contentPart>
        </mc:Choice>
        <mc:Fallback xmlns="">
          <p:pic>
            <p:nvPicPr>
              <p:cNvPr id="118" name="Ink 117"/>
              <p:cNvPicPr/>
              <p:nvPr/>
            </p:nvPicPr>
            <p:blipFill>
              <a:blip r:embed="rId16"/>
              <a:stretch>
                <a:fillRect/>
              </a:stretch>
            </p:blipFill>
            <p:spPr>
              <a:xfrm>
                <a:off x="7578669" y="5256411"/>
                <a:ext cx="66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9" name="Ink 118"/>
              <p14:cNvContentPartPr/>
              <p14:nvPr/>
            </p14:nvContentPartPr>
            <p14:xfrm>
              <a:off x="7640589" y="5225811"/>
              <a:ext cx="24840" cy="16560"/>
            </p14:xfrm>
          </p:contentPart>
        </mc:Choice>
        <mc:Fallback xmlns="">
          <p:pic>
            <p:nvPicPr>
              <p:cNvPr id="119" name="Ink 118"/>
              <p:cNvPicPr/>
              <p:nvPr/>
            </p:nvPicPr>
            <p:blipFill>
              <a:blip r:embed="rId18"/>
              <a:stretch>
                <a:fillRect/>
              </a:stretch>
            </p:blipFill>
            <p:spPr>
              <a:xfrm>
                <a:off x="7631229" y="5215731"/>
                <a:ext cx="39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0" name="Ink 119"/>
              <p14:cNvContentPartPr/>
              <p14:nvPr/>
            </p14:nvContentPartPr>
            <p14:xfrm>
              <a:off x="7685949" y="5269371"/>
              <a:ext cx="121680" cy="343440"/>
            </p14:xfrm>
          </p:contentPart>
        </mc:Choice>
        <mc:Fallback xmlns="">
          <p:pic>
            <p:nvPicPr>
              <p:cNvPr id="120" name="Ink 119"/>
              <p:cNvPicPr/>
              <p:nvPr/>
            </p:nvPicPr>
            <p:blipFill>
              <a:blip r:embed="rId20"/>
              <a:stretch>
                <a:fillRect/>
              </a:stretch>
            </p:blipFill>
            <p:spPr>
              <a:xfrm>
                <a:off x="7672269" y="5263971"/>
                <a:ext cx="148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1" name="Ink 120"/>
              <p14:cNvContentPartPr/>
              <p14:nvPr/>
            </p14:nvContentPartPr>
            <p14:xfrm>
              <a:off x="7950549" y="5252811"/>
              <a:ext cx="147600" cy="145080"/>
            </p14:xfrm>
          </p:contentPart>
        </mc:Choice>
        <mc:Fallback xmlns="">
          <p:pic>
            <p:nvPicPr>
              <p:cNvPr id="121" name="Ink 120"/>
              <p:cNvPicPr/>
              <p:nvPr/>
            </p:nvPicPr>
            <p:blipFill>
              <a:blip r:embed="rId22"/>
              <a:stretch>
                <a:fillRect/>
              </a:stretch>
            </p:blipFill>
            <p:spPr>
              <a:xfrm>
                <a:off x="7939029" y="5247411"/>
                <a:ext cx="165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2" name="Ink 121"/>
              <p14:cNvContentPartPr/>
              <p14:nvPr/>
            </p14:nvContentPartPr>
            <p14:xfrm>
              <a:off x="8300829" y="5279091"/>
              <a:ext cx="19080" cy="38160"/>
            </p14:xfrm>
          </p:contentPart>
        </mc:Choice>
        <mc:Fallback xmlns="">
          <p:pic>
            <p:nvPicPr>
              <p:cNvPr id="122" name="Ink 121"/>
              <p:cNvPicPr/>
              <p:nvPr/>
            </p:nvPicPr>
            <p:blipFill>
              <a:blip r:embed="rId24"/>
              <a:stretch>
                <a:fillRect/>
              </a:stretch>
            </p:blipFill>
            <p:spPr>
              <a:xfrm>
                <a:off x="8287869" y="5273691"/>
                <a:ext cx="37440" cy="56520"/>
              </a:xfrm>
              <a:prstGeom prst="rect">
                <a:avLst/>
              </a:prstGeom>
            </p:spPr>
          </p:pic>
        </mc:Fallback>
      </mc:AlternateContent>
    </p:spTree>
    <p:extLst>
      <p:ext uri="{BB962C8B-B14F-4D97-AF65-F5344CB8AC3E}">
        <p14:creationId xmlns:p14="http://schemas.microsoft.com/office/powerpoint/2010/main" val="178158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a:t>9</a:t>
            </a:r>
          </a:p>
        </p:txBody>
      </p:sp>
      <p:sp>
        <p:nvSpPr>
          <p:cNvPr id="3" name="Content Placeholder 2"/>
          <p:cNvSpPr>
            <a:spLocks noGrp="1"/>
          </p:cNvSpPr>
          <p:nvPr>
            <p:ph idx="1"/>
          </p:nvPr>
        </p:nvSpPr>
        <p:spPr/>
        <p:txBody>
          <a:bodyPr/>
          <a:lstStyle/>
          <a:p>
            <a:pPr marL="0" indent="0">
              <a:buNone/>
            </a:pPr>
            <a:r>
              <a:rPr lang="en-US" dirty="0" smtClean="0"/>
              <a:t>Given f(4)=3, f’(4)=-1, g(4)=7, g’(4)=-2, find the derivative of	    at x = 4.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36183715"/>
              </p:ext>
            </p:extLst>
          </p:nvPr>
        </p:nvGraphicFramePr>
        <p:xfrm>
          <a:off x="1219200" y="2667000"/>
          <a:ext cx="793750" cy="903233"/>
        </p:xfrm>
        <a:graphic>
          <a:graphicData uri="http://schemas.openxmlformats.org/presentationml/2006/ole">
            <mc:AlternateContent xmlns:mc="http://schemas.openxmlformats.org/markup-compatibility/2006">
              <mc:Choice xmlns:v="urn:schemas-microsoft-com:vml" Requires="v">
                <p:oleObj spid="_x0000_s10259" name="Equation" r:id="rId3" imgW="368280" imgH="419040" progId="Equation.DSMT4">
                  <p:embed/>
                </p:oleObj>
              </mc:Choice>
              <mc:Fallback>
                <p:oleObj name="Equation" r:id="rId3" imgW="368280" imgH="419040" progId="Equation.DSMT4">
                  <p:embed/>
                  <p:pic>
                    <p:nvPicPr>
                      <p:cNvPr id="0" name=""/>
                      <p:cNvPicPr/>
                      <p:nvPr/>
                    </p:nvPicPr>
                    <p:blipFill>
                      <a:blip r:embed="rId4"/>
                      <a:stretch>
                        <a:fillRect/>
                      </a:stretch>
                    </p:blipFill>
                    <p:spPr>
                      <a:xfrm>
                        <a:off x="1219200" y="2667000"/>
                        <a:ext cx="793750" cy="903233"/>
                      </a:xfrm>
                      <a:prstGeom prst="rect">
                        <a:avLst/>
                      </a:prstGeom>
                    </p:spPr>
                  </p:pic>
                </p:oleObj>
              </mc:Fallback>
            </mc:AlternateContent>
          </a:graphicData>
        </a:graphic>
      </p:graphicFrame>
    </p:spTree>
    <p:extLst>
      <p:ext uri="{BB962C8B-B14F-4D97-AF65-F5344CB8AC3E}">
        <p14:creationId xmlns:p14="http://schemas.microsoft.com/office/powerpoint/2010/main" val="268738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Get out two sheets of scratch paper.  Tear them up into 6 even pieces each, for a total of 12 smaller pieces of paper.</a:t>
            </a:r>
          </a:p>
          <a:p>
            <a:r>
              <a:rPr lang="en-US" dirty="0" smtClean="0"/>
              <a:t>Put your name on each sheet.  Make sure your name doesn’t take up the whole sheet of paper.</a:t>
            </a:r>
          </a:p>
          <a:p>
            <a:r>
              <a:rPr lang="en-US" dirty="0" smtClean="0"/>
              <a:t>When a problem comes up on the overhead, do the problem on one of your sheets, making sure to have the number problem written somewhere on the sheet.</a:t>
            </a:r>
          </a:p>
          <a:p>
            <a:r>
              <a:rPr lang="en-US" dirty="0" smtClean="0"/>
              <a:t>When you finish, put your sheet on the corner of your desk.  If you get it right, you get to put the sheet into the raffle.  If not, better luck next time.</a:t>
            </a:r>
          </a:p>
          <a:p>
            <a:r>
              <a:rPr lang="en-US" dirty="0" smtClean="0"/>
              <a:t>At the end of class, I will pull out 5 raffles.  If your name is called, you’re a winner!</a:t>
            </a:r>
            <a:endParaRPr lang="en-US" dirty="0"/>
          </a:p>
        </p:txBody>
      </p:sp>
    </p:spTree>
    <p:extLst>
      <p:ext uri="{BB962C8B-B14F-4D97-AF65-F5344CB8AC3E}">
        <p14:creationId xmlns:p14="http://schemas.microsoft.com/office/powerpoint/2010/main" val="3960038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a:t>9</a:t>
            </a:r>
          </a:p>
        </p:txBody>
      </p:sp>
      <p:sp>
        <p:nvSpPr>
          <p:cNvPr id="3" name="Content Placeholder 2"/>
          <p:cNvSpPr>
            <a:spLocks noGrp="1"/>
          </p:cNvSpPr>
          <p:nvPr>
            <p:ph idx="1"/>
          </p:nvPr>
        </p:nvSpPr>
        <p:spPr/>
        <p:txBody>
          <a:bodyPr/>
          <a:lstStyle/>
          <a:p>
            <a:pPr marL="0" indent="0">
              <a:buNone/>
            </a:pPr>
            <a:r>
              <a:rPr lang="en-US" dirty="0" smtClean="0"/>
              <a:t>Given f(4)=3, f’(4)=-1, g(4)=7, g’(4)=-2, find the derivative of	    at x = 4.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00348534"/>
              </p:ext>
            </p:extLst>
          </p:nvPr>
        </p:nvGraphicFramePr>
        <p:xfrm>
          <a:off x="1219200" y="2667000"/>
          <a:ext cx="793750" cy="903233"/>
        </p:xfrm>
        <a:graphic>
          <a:graphicData uri="http://schemas.openxmlformats.org/presentationml/2006/ole">
            <mc:AlternateContent xmlns:mc="http://schemas.openxmlformats.org/markup-compatibility/2006">
              <mc:Choice xmlns:v="urn:schemas-microsoft-com:vml" Requires="v">
                <p:oleObj spid="_x0000_s22536" name="Equation" r:id="rId3" imgW="368280" imgH="419040" progId="Equation.DSMT4">
                  <p:embed/>
                </p:oleObj>
              </mc:Choice>
              <mc:Fallback>
                <p:oleObj name="Equation" r:id="rId3" imgW="368280" imgH="419040" progId="Equation.DSMT4">
                  <p:embed/>
                  <p:pic>
                    <p:nvPicPr>
                      <p:cNvPr id="0" name=""/>
                      <p:cNvPicPr/>
                      <p:nvPr/>
                    </p:nvPicPr>
                    <p:blipFill>
                      <a:blip r:embed="rId4"/>
                      <a:stretch>
                        <a:fillRect/>
                      </a:stretch>
                    </p:blipFill>
                    <p:spPr>
                      <a:xfrm>
                        <a:off x="1219200" y="2667000"/>
                        <a:ext cx="793750" cy="90323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9" name="Ink 18"/>
              <p14:cNvContentPartPr/>
              <p14:nvPr/>
            </p14:nvContentPartPr>
            <p14:xfrm>
              <a:off x="602949" y="3476571"/>
              <a:ext cx="7204680" cy="1485360"/>
            </p14:xfrm>
          </p:contentPart>
        </mc:Choice>
        <mc:Fallback xmlns="">
          <p:pic>
            <p:nvPicPr>
              <p:cNvPr id="19" name="Ink 18"/>
              <p:cNvPicPr/>
              <p:nvPr/>
            </p:nvPicPr>
            <p:blipFill>
              <a:blip r:embed="rId6"/>
              <a:stretch>
                <a:fillRect/>
              </a:stretch>
            </p:blipFill>
            <p:spPr>
              <a:xfrm>
                <a:off x="592509" y="3471531"/>
                <a:ext cx="7227360" cy="150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Ink 43"/>
              <p14:cNvContentPartPr/>
              <p14:nvPr/>
            </p14:nvContentPartPr>
            <p14:xfrm>
              <a:off x="707709" y="4086771"/>
              <a:ext cx="3855960" cy="275760"/>
            </p14:xfrm>
          </p:contentPart>
        </mc:Choice>
        <mc:Fallback xmlns="">
          <p:pic>
            <p:nvPicPr>
              <p:cNvPr id="44" name="Ink 43"/>
              <p:cNvPicPr/>
              <p:nvPr/>
            </p:nvPicPr>
            <p:blipFill>
              <a:blip r:embed="rId8"/>
              <a:stretch>
                <a:fillRect/>
              </a:stretch>
            </p:blipFill>
            <p:spPr>
              <a:xfrm>
                <a:off x="704829" y="4078851"/>
                <a:ext cx="38667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 name="Ink 63"/>
              <p14:cNvContentPartPr/>
              <p14:nvPr/>
            </p14:nvContentPartPr>
            <p14:xfrm>
              <a:off x="5276469" y="3899211"/>
              <a:ext cx="2885760" cy="131760"/>
            </p14:xfrm>
          </p:contentPart>
        </mc:Choice>
        <mc:Fallback xmlns="">
          <p:pic>
            <p:nvPicPr>
              <p:cNvPr id="64" name="Ink 63"/>
              <p:cNvPicPr/>
              <p:nvPr/>
            </p:nvPicPr>
            <p:blipFill>
              <a:blip r:embed="rId10"/>
              <a:stretch>
                <a:fillRect/>
              </a:stretch>
            </p:blipFill>
            <p:spPr>
              <a:xfrm>
                <a:off x="5270349" y="3893091"/>
                <a:ext cx="2898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9" name="Ink 88"/>
              <p14:cNvContentPartPr/>
              <p14:nvPr/>
            </p14:nvContentPartPr>
            <p14:xfrm>
              <a:off x="4492389" y="4108371"/>
              <a:ext cx="3008520" cy="1312560"/>
            </p14:xfrm>
          </p:contentPart>
        </mc:Choice>
        <mc:Fallback xmlns="">
          <p:pic>
            <p:nvPicPr>
              <p:cNvPr id="89" name="Ink 88"/>
              <p:cNvPicPr/>
              <p:nvPr/>
            </p:nvPicPr>
            <p:blipFill>
              <a:blip r:embed="rId12"/>
              <a:stretch>
                <a:fillRect/>
              </a:stretch>
            </p:blipFill>
            <p:spPr>
              <a:xfrm>
                <a:off x="4485909" y="4101891"/>
                <a:ext cx="3023640" cy="132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0" name="Ink 89"/>
              <p14:cNvContentPartPr/>
              <p14:nvPr/>
            </p14:nvContentPartPr>
            <p14:xfrm>
              <a:off x="4845549" y="5067411"/>
              <a:ext cx="1269000" cy="41760"/>
            </p14:xfrm>
          </p:contentPart>
        </mc:Choice>
        <mc:Fallback xmlns="">
          <p:pic>
            <p:nvPicPr>
              <p:cNvPr id="90" name="Ink 89"/>
              <p:cNvPicPr/>
              <p:nvPr/>
            </p:nvPicPr>
            <p:blipFill>
              <a:blip r:embed="rId14"/>
              <a:stretch>
                <a:fillRect/>
              </a:stretch>
            </p:blipFill>
            <p:spPr>
              <a:xfrm>
                <a:off x="4839429" y="5053731"/>
                <a:ext cx="1287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1" name="Ink 90"/>
              <p14:cNvContentPartPr/>
              <p14:nvPr/>
            </p14:nvContentPartPr>
            <p14:xfrm>
              <a:off x="6309309" y="4386291"/>
              <a:ext cx="1581120" cy="1119240"/>
            </p14:xfrm>
          </p:contentPart>
        </mc:Choice>
        <mc:Fallback xmlns="">
          <p:pic>
            <p:nvPicPr>
              <p:cNvPr id="91" name="Ink 90"/>
              <p:cNvPicPr/>
              <p:nvPr/>
            </p:nvPicPr>
            <p:blipFill>
              <a:blip r:embed="rId16"/>
              <a:stretch>
                <a:fillRect/>
              </a:stretch>
            </p:blipFill>
            <p:spPr>
              <a:xfrm>
                <a:off x="6302829" y="4371531"/>
                <a:ext cx="1602000" cy="1146960"/>
              </a:xfrm>
              <a:prstGeom prst="rect">
                <a:avLst/>
              </a:prstGeom>
            </p:spPr>
          </p:pic>
        </mc:Fallback>
      </mc:AlternateContent>
    </p:spTree>
    <p:extLst>
      <p:ext uri="{BB962C8B-B14F-4D97-AF65-F5344CB8AC3E}">
        <p14:creationId xmlns:p14="http://schemas.microsoft.com/office/powerpoint/2010/main" val="166435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10</a:t>
            </a:r>
            <a:endParaRPr lang="en-US" dirty="0"/>
          </a:p>
        </p:txBody>
      </p:sp>
      <p:sp>
        <p:nvSpPr>
          <p:cNvPr id="3" name="Content Placeholder 2"/>
          <p:cNvSpPr>
            <a:spLocks noGrp="1"/>
          </p:cNvSpPr>
          <p:nvPr>
            <p:ph idx="1"/>
          </p:nvPr>
        </p:nvSpPr>
        <p:spPr/>
        <p:txBody>
          <a:bodyPr/>
          <a:lstStyle/>
          <a:p>
            <a:pPr marL="0" indent="0">
              <a:buNone/>
            </a:pPr>
            <a:r>
              <a:rPr lang="en-US" dirty="0" smtClean="0"/>
              <a:t>Given f(4)=3, f’(4)=-1, g(4)=7, g’(4)=-2, find the derivative of		      at x = 4.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17095280"/>
              </p:ext>
            </p:extLst>
          </p:nvPr>
        </p:nvGraphicFramePr>
        <p:xfrm>
          <a:off x="1219200" y="2667000"/>
          <a:ext cx="1905000" cy="423333"/>
        </p:xfrm>
        <a:graphic>
          <a:graphicData uri="http://schemas.openxmlformats.org/presentationml/2006/ole">
            <mc:AlternateContent xmlns:mc="http://schemas.openxmlformats.org/markup-compatibility/2006">
              <mc:Choice xmlns:v="urn:schemas-microsoft-com:vml" Requires="v">
                <p:oleObj spid="_x0000_s11282" name="Equation" r:id="rId3" imgW="914400" imgH="203040" progId="Equation.DSMT4">
                  <p:embed/>
                </p:oleObj>
              </mc:Choice>
              <mc:Fallback>
                <p:oleObj name="Equation" r:id="rId3" imgW="914400" imgH="203040" progId="Equation.DSMT4">
                  <p:embed/>
                  <p:pic>
                    <p:nvPicPr>
                      <p:cNvPr id="0" name=""/>
                      <p:cNvPicPr/>
                      <p:nvPr/>
                    </p:nvPicPr>
                    <p:blipFill>
                      <a:blip r:embed="rId4"/>
                      <a:stretch>
                        <a:fillRect/>
                      </a:stretch>
                    </p:blipFill>
                    <p:spPr>
                      <a:xfrm>
                        <a:off x="1219200" y="2667000"/>
                        <a:ext cx="1905000" cy="423333"/>
                      </a:xfrm>
                      <a:prstGeom prst="rect">
                        <a:avLst/>
                      </a:prstGeom>
                    </p:spPr>
                  </p:pic>
                </p:oleObj>
              </mc:Fallback>
            </mc:AlternateContent>
          </a:graphicData>
        </a:graphic>
      </p:graphicFrame>
    </p:spTree>
    <p:extLst>
      <p:ext uri="{BB962C8B-B14F-4D97-AF65-F5344CB8AC3E}">
        <p14:creationId xmlns:p14="http://schemas.microsoft.com/office/powerpoint/2010/main" val="2622239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10</a:t>
            </a:r>
            <a:endParaRPr lang="en-US" dirty="0"/>
          </a:p>
        </p:txBody>
      </p:sp>
      <p:sp>
        <p:nvSpPr>
          <p:cNvPr id="3" name="Content Placeholder 2"/>
          <p:cNvSpPr>
            <a:spLocks noGrp="1"/>
          </p:cNvSpPr>
          <p:nvPr>
            <p:ph idx="1"/>
          </p:nvPr>
        </p:nvSpPr>
        <p:spPr/>
        <p:txBody>
          <a:bodyPr/>
          <a:lstStyle/>
          <a:p>
            <a:pPr marL="0" indent="0">
              <a:buNone/>
            </a:pPr>
            <a:r>
              <a:rPr lang="en-US" dirty="0" smtClean="0"/>
              <a:t>Given f(4)=3, f’(4)=-1, g(4)=7, g’(4)=-2, find the derivative of		      at x = 4.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06634299"/>
              </p:ext>
            </p:extLst>
          </p:nvPr>
        </p:nvGraphicFramePr>
        <p:xfrm>
          <a:off x="1219200" y="2667000"/>
          <a:ext cx="1905000" cy="423333"/>
        </p:xfrm>
        <a:graphic>
          <a:graphicData uri="http://schemas.openxmlformats.org/presentationml/2006/ole">
            <mc:AlternateContent xmlns:mc="http://schemas.openxmlformats.org/markup-compatibility/2006">
              <mc:Choice xmlns:v="urn:schemas-microsoft-com:vml" Requires="v">
                <p:oleObj spid="_x0000_s23558" name="Equation" r:id="rId3" imgW="914400" imgH="203040" progId="Equation.DSMT4">
                  <p:embed/>
                </p:oleObj>
              </mc:Choice>
              <mc:Fallback>
                <p:oleObj name="Equation" r:id="rId3" imgW="914400" imgH="203040" progId="Equation.DSMT4">
                  <p:embed/>
                  <p:pic>
                    <p:nvPicPr>
                      <p:cNvPr id="0" name=""/>
                      <p:cNvPicPr/>
                      <p:nvPr/>
                    </p:nvPicPr>
                    <p:blipFill>
                      <a:blip r:embed="rId4"/>
                      <a:stretch>
                        <a:fillRect/>
                      </a:stretch>
                    </p:blipFill>
                    <p:spPr>
                      <a:xfrm>
                        <a:off x="1219200" y="2667000"/>
                        <a:ext cx="1905000" cy="42333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1333389" y="2914971"/>
              <a:ext cx="5295240" cy="874440"/>
            </p14:xfrm>
          </p:contentPart>
        </mc:Choice>
        <mc:Fallback xmlns="">
          <p:pic>
            <p:nvPicPr>
              <p:cNvPr id="14" name="Ink 13"/>
              <p:cNvPicPr/>
              <p:nvPr/>
            </p:nvPicPr>
            <p:blipFill>
              <a:blip r:embed="rId6"/>
              <a:stretch>
                <a:fillRect/>
              </a:stretch>
            </p:blipFill>
            <p:spPr>
              <a:xfrm>
                <a:off x="1326549" y="2909211"/>
                <a:ext cx="5314320" cy="893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p14:cNvContentPartPr/>
              <p14:nvPr/>
            </p14:nvContentPartPr>
            <p14:xfrm>
              <a:off x="3693549" y="3850611"/>
              <a:ext cx="262440" cy="50040"/>
            </p14:xfrm>
          </p:contentPart>
        </mc:Choice>
        <mc:Fallback xmlns="">
          <p:pic>
            <p:nvPicPr>
              <p:cNvPr id="29" name="Ink 28"/>
              <p:cNvPicPr/>
              <p:nvPr/>
            </p:nvPicPr>
            <p:blipFill>
              <a:blip r:embed="rId8"/>
              <a:stretch>
                <a:fillRect/>
              </a:stretch>
            </p:blipFill>
            <p:spPr>
              <a:xfrm>
                <a:off x="3688149" y="3839811"/>
                <a:ext cx="272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p14:cNvContentPartPr/>
              <p14:nvPr/>
            </p14:nvContentPartPr>
            <p14:xfrm>
              <a:off x="3777429" y="3988131"/>
              <a:ext cx="250200" cy="65520"/>
            </p14:xfrm>
          </p:contentPart>
        </mc:Choice>
        <mc:Fallback xmlns="">
          <p:pic>
            <p:nvPicPr>
              <p:cNvPr id="30" name="Ink 29"/>
              <p:cNvPicPr/>
              <p:nvPr/>
            </p:nvPicPr>
            <p:blipFill>
              <a:blip r:embed="rId10"/>
              <a:stretch>
                <a:fillRect/>
              </a:stretch>
            </p:blipFill>
            <p:spPr>
              <a:xfrm>
                <a:off x="3770589" y="3982731"/>
                <a:ext cx="262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p14:cNvContentPartPr/>
              <p14:nvPr/>
            </p14:nvContentPartPr>
            <p14:xfrm>
              <a:off x="4289709" y="4035651"/>
              <a:ext cx="179640" cy="10800"/>
            </p14:xfrm>
          </p:contentPart>
        </mc:Choice>
        <mc:Fallback xmlns="">
          <p:pic>
            <p:nvPicPr>
              <p:cNvPr id="31" name="Ink 30"/>
              <p:cNvPicPr/>
              <p:nvPr/>
            </p:nvPicPr>
            <p:blipFill>
              <a:blip r:embed="rId12"/>
              <a:stretch>
                <a:fillRect/>
              </a:stretch>
            </p:blipFill>
            <p:spPr>
              <a:xfrm>
                <a:off x="4283949" y="4030611"/>
                <a:ext cx="190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p14:cNvContentPartPr/>
              <p14:nvPr/>
            </p14:nvContentPartPr>
            <p14:xfrm>
              <a:off x="4612629" y="3894531"/>
              <a:ext cx="161640" cy="263880"/>
            </p14:xfrm>
          </p:contentPart>
        </mc:Choice>
        <mc:Fallback xmlns="">
          <p:pic>
            <p:nvPicPr>
              <p:cNvPr id="32" name="Ink 31"/>
              <p:cNvPicPr/>
              <p:nvPr/>
            </p:nvPicPr>
            <p:blipFill>
              <a:blip r:embed="rId14"/>
              <a:stretch>
                <a:fillRect/>
              </a:stretch>
            </p:blipFill>
            <p:spPr>
              <a:xfrm>
                <a:off x="4607949" y="3884811"/>
                <a:ext cx="1713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k 32"/>
              <p14:cNvContentPartPr/>
              <p14:nvPr/>
            </p14:nvContentPartPr>
            <p14:xfrm>
              <a:off x="5100069" y="3928731"/>
              <a:ext cx="12240" cy="230760"/>
            </p14:xfrm>
          </p:contentPart>
        </mc:Choice>
        <mc:Fallback xmlns="">
          <p:pic>
            <p:nvPicPr>
              <p:cNvPr id="33" name="Ink 32"/>
              <p:cNvPicPr/>
              <p:nvPr/>
            </p:nvPicPr>
            <p:blipFill>
              <a:blip r:embed="rId16"/>
              <a:stretch>
                <a:fillRect/>
              </a:stretch>
            </p:blipFill>
            <p:spPr>
              <a:xfrm>
                <a:off x="5094669" y="3923331"/>
                <a:ext cx="284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p14:cNvContentPartPr/>
              <p14:nvPr/>
            </p14:nvContentPartPr>
            <p14:xfrm>
              <a:off x="5019789" y="4002171"/>
              <a:ext cx="187560" cy="45720"/>
            </p14:xfrm>
          </p:contentPart>
        </mc:Choice>
        <mc:Fallback xmlns="">
          <p:pic>
            <p:nvPicPr>
              <p:cNvPr id="34" name="Ink 33"/>
              <p:cNvPicPr/>
              <p:nvPr/>
            </p:nvPicPr>
            <p:blipFill>
              <a:blip r:embed="rId18"/>
              <a:stretch>
                <a:fillRect/>
              </a:stretch>
            </p:blipFill>
            <p:spPr>
              <a:xfrm>
                <a:off x="5013309" y="3990651"/>
                <a:ext cx="199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p14:cNvContentPartPr/>
              <p14:nvPr/>
            </p14:nvContentPartPr>
            <p14:xfrm>
              <a:off x="5247309" y="3857451"/>
              <a:ext cx="216000" cy="338760"/>
            </p14:xfrm>
          </p:contentPart>
        </mc:Choice>
        <mc:Fallback xmlns="">
          <p:pic>
            <p:nvPicPr>
              <p:cNvPr id="35" name="Ink 34"/>
              <p:cNvPicPr/>
              <p:nvPr/>
            </p:nvPicPr>
            <p:blipFill>
              <a:blip r:embed="rId20"/>
              <a:stretch>
                <a:fillRect/>
              </a:stretch>
            </p:blipFill>
            <p:spPr>
              <a:xfrm>
                <a:off x="5234349" y="3848091"/>
                <a:ext cx="2350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p14:cNvContentPartPr/>
              <p14:nvPr/>
            </p14:nvContentPartPr>
            <p14:xfrm>
              <a:off x="5912589" y="3852411"/>
              <a:ext cx="240480" cy="91080"/>
            </p14:xfrm>
          </p:contentPart>
        </mc:Choice>
        <mc:Fallback xmlns="">
          <p:pic>
            <p:nvPicPr>
              <p:cNvPr id="36" name="Ink 35"/>
              <p:cNvPicPr/>
              <p:nvPr/>
            </p:nvPicPr>
            <p:blipFill>
              <a:blip r:embed="rId22"/>
              <a:stretch>
                <a:fillRect/>
              </a:stretch>
            </p:blipFill>
            <p:spPr>
              <a:xfrm>
                <a:off x="5901069" y="3843411"/>
                <a:ext cx="261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Ink 36"/>
              <p14:cNvContentPartPr/>
              <p14:nvPr/>
            </p14:nvContentPartPr>
            <p14:xfrm>
              <a:off x="5912949" y="3940611"/>
              <a:ext cx="197640" cy="73800"/>
            </p14:xfrm>
          </p:contentPart>
        </mc:Choice>
        <mc:Fallback xmlns="">
          <p:pic>
            <p:nvPicPr>
              <p:cNvPr id="37" name="Ink 36"/>
              <p:cNvPicPr/>
              <p:nvPr/>
            </p:nvPicPr>
            <p:blipFill>
              <a:blip r:embed="rId24"/>
              <a:stretch>
                <a:fillRect/>
              </a:stretch>
            </p:blipFill>
            <p:spPr>
              <a:xfrm>
                <a:off x="5903949" y="3934131"/>
                <a:ext cx="213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p14:cNvContentPartPr/>
              <p14:nvPr/>
            </p14:nvContentPartPr>
            <p14:xfrm>
              <a:off x="6594789" y="3809571"/>
              <a:ext cx="222120" cy="364320"/>
            </p14:xfrm>
          </p:contentPart>
        </mc:Choice>
        <mc:Fallback xmlns="">
          <p:pic>
            <p:nvPicPr>
              <p:cNvPr id="38" name="Ink 37"/>
              <p:cNvPicPr/>
              <p:nvPr/>
            </p:nvPicPr>
            <p:blipFill>
              <a:blip r:embed="rId26"/>
              <a:stretch>
                <a:fillRect/>
              </a:stretch>
            </p:blipFill>
            <p:spPr>
              <a:xfrm>
                <a:off x="6582189" y="3801291"/>
                <a:ext cx="2491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Ink 38"/>
              <p14:cNvContentPartPr/>
              <p14:nvPr/>
            </p14:nvContentPartPr>
            <p14:xfrm>
              <a:off x="6137589" y="3523371"/>
              <a:ext cx="999720" cy="858600"/>
            </p14:xfrm>
          </p:contentPart>
        </mc:Choice>
        <mc:Fallback xmlns="">
          <p:pic>
            <p:nvPicPr>
              <p:cNvPr id="39" name="Ink 38"/>
              <p:cNvPicPr/>
              <p:nvPr/>
            </p:nvPicPr>
            <p:blipFill>
              <a:blip r:embed="rId28"/>
              <a:stretch>
                <a:fillRect/>
              </a:stretch>
            </p:blipFill>
            <p:spPr>
              <a:xfrm>
                <a:off x="6127509" y="3508611"/>
                <a:ext cx="1024560" cy="887400"/>
              </a:xfrm>
              <a:prstGeom prst="rect">
                <a:avLst/>
              </a:prstGeom>
            </p:spPr>
          </p:pic>
        </mc:Fallback>
      </mc:AlternateContent>
    </p:spTree>
    <p:extLst>
      <p:ext uri="{BB962C8B-B14F-4D97-AF65-F5344CB8AC3E}">
        <p14:creationId xmlns:p14="http://schemas.microsoft.com/office/powerpoint/2010/main" val="255308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11</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45315086"/>
              </p:ext>
            </p:extLst>
          </p:nvPr>
        </p:nvGraphicFramePr>
        <p:xfrm>
          <a:off x="3886200" y="2057400"/>
          <a:ext cx="2057400" cy="1185620"/>
        </p:xfrm>
        <a:graphic>
          <a:graphicData uri="http://schemas.openxmlformats.org/presentationml/2006/ole">
            <mc:AlternateContent xmlns:mc="http://schemas.openxmlformats.org/markup-compatibility/2006">
              <mc:Choice xmlns:v="urn:schemas-microsoft-com:vml" Requires="v">
                <p:oleObj spid="_x0000_s25603" name="Equation" r:id="rId3" imgW="749160" imgH="431640" progId="Equation.DSMT4">
                  <p:embed/>
                </p:oleObj>
              </mc:Choice>
              <mc:Fallback>
                <p:oleObj name="Equation" r:id="rId3" imgW="749160" imgH="431640" progId="Equation.DSMT4">
                  <p:embed/>
                  <p:pic>
                    <p:nvPicPr>
                      <p:cNvPr id="0" name=""/>
                      <p:cNvPicPr/>
                      <p:nvPr/>
                    </p:nvPicPr>
                    <p:blipFill>
                      <a:blip r:embed="rId4"/>
                      <a:stretch>
                        <a:fillRect/>
                      </a:stretch>
                    </p:blipFill>
                    <p:spPr>
                      <a:xfrm>
                        <a:off x="3886200" y="2057400"/>
                        <a:ext cx="2057400" cy="1185620"/>
                      </a:xfrm>
                      <a:prstGeom prst="rect">
                        <a:avLst/>
                      </a:prstGeom>
                    </p:spPr>
                  </p:pic>
                </p:oleObj>
              </mc:Fallback>
            </mc:AlternateContent>
          </a:graphicData>
        </a:graphic>
      </p:graphicFrame>
    </p:spTree>
    <p:extLst>
      <p:ext uri="{BB962C8B-B14F-4D97-AF65-F5344CB8AC3E}">
        <p14:creationId xmlns:p14="http://schemas.microsoft.com/office/powerpoint/2010/main" val="321586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11</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79822273"/>
              </p:ext>
            </p:extLst>
          </p:nvPr>
        </p:nvGraphicFramePr>
        <p:xfrm>
          <a:off x="3826311" y="2017997"/>
          <a:ext cx="2057400" cy="1185620"/>
        </p:xfrm>
        <a:graphic>
          <a:graphicData uri="http://schemas.openxmlformats.org/presentationml/2006/ole">
            <mc:AlternateContent xmlns:mc="http://schemas.openxmlformats.org/markup-compatibility/2006">
              <mc:Choice xmlns:v="urn:schemas-microsoft-com:vml" Requires="v">
                <p:oleObj spid="_x0000_s26627" name="Equation" r:id="rId3" imgW="749160" imgH="431640" progId="Equation.DSMT4">
                  <p:embed/>
                </p:oleObj>
              </mc:Choice>
              <mc:Fallback>
                <p:oleObj name="Equation" r:id="rId3" imgW="749160" imgH="431640" progId="Equation.DSMT4">
                  <p:embed/>
                  <p:pic>
                    <p:nvPicPr>
                      <p:cNvPr id="0" name=""/>
                      <p:cNvPicPr/>
                      <p:nvPr/>
                    </p:nvPicPr>
                    <p:blipFill>
                      <a:blip r:embed="rId4"/>
                      <a:stretch>
                        <a:fillRect/>
                      </a:stretch>
                    </p:blipFill>
                    <p:spPr>
                      <a:xfrm>
                        <a:off x="3826311" y="2017997"/>
                        <a:ext cx="2057400" cy="118562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2" name="Ink 21"/>
              <p14:cNvContentPartPr/>
              <p14:nvPr/>
            </p14:nvContentPartPr>
            <p14:xfrm>
              <a:off x="1118571" y="2696091"/>
              <a:ext cx="7472880" cy="920880"/>
            </p14:xfrm>
          </p:contentPart>
        </mc:Choice>
        <mc:Fallback xmlns="">
          <p:pic>
            <p:nvPicPr>
              <p:cNvPr id="22" name="Ink 21"/>
              <p:cNvPicPr/>
              <p:nvPr/>
            </p:nvPicPr>
            <p:blipFill>
              <a:blip r:embed="rId6"/>
              <a:stretch>
                <a:fillRect/>
              </a:stretch>
            </p:blipFill>
            <p:spPr>
              <a:xfrm>
                <a:off x="1112451" y="2684571"/>
                <a:ext cx="7482600" cy="941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p14:cNvContentPartPr/>
              <p14:nvPr/>
            </p14:nvContentPartPr>
            <p14:xfrm>
              <a:off x="6035091" y="1701051"/>
              <a:ext cx="579600" cy="399960"/>
            </p14:xfrm>
          </p:contentPart>
        </mc:Choice>
        <mc:Fallback xmlns="">
          <p:pic>
            <p:nvPicPr>
              <p:cNvPr id="36" name="Ink 35"/>
              <p:cNvPicPr/>
              <p:nvPr/>
            </p:nvPicPr>
            <p:blipFill>
              <a:blip r:embed="rId8"/>
              <a:stretch>
                <a:fillRect/>
              </a:stretch>
            </p:blipFill>
            <p:spPr>
              <a:xfrm>
                <a:off x="6028971" y="1690971"/>
                <a:ext cx="5940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0" name="Ink 59"/>
              <p14:cNvContentPartPr/>
              <p14:nvPr/>
            </p14:nvContentPartPr>
            <p14:xfrm>
              <a:off x="8543211" y="2835051"/>
              <a:ext cx="186840" cy="844560"/>
            </p14:xfrm>
          </p:contentPart>
        </mc:Choice>
        <mc:Fallback xmlns="">
          <p:pic>
            <p:nvPicPr>
              <p:cNvPr id="60" name="Ink 59"/>
              <p:cNvPicPr/>
              <p:nvPr/>
            </p:nvPicPr>
            <p:blipFill>
              <a:blip r:embed="rId10"/>
              <a:stretch>
                <a:fillRect/>
              </a:stretch>
            </p:blipFill>
            <p:spPr>
              <a:xfrm>
                <a:off x="8538171" y="2828931"/>
                <a:ext cx="204480" cy="85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 name="Ink 60"/>
              <p14:cNvContentPartPr/>
              <p14:nvPr/>
            </p14:nvContentPartPr>
            <p14:xfrm>
              <a:off x="6457731" y="2538051"/>
              <a:ext cx="2513520" cy="1423440"/>
            </p14:xfrm>
          </p:contentPart>
        </mc:Choice>
        <mc:Fallback xmlns="">
          <p:pic>
            <p:nvPicPr>
              <p:cNvPr id="61" name="Ink 60"/>
              <p:cNvPicPr/>
              <p:nvPr/>
            </p:nvPicPr>
            <p:blipFill>
              <a:blip r:embed="rId12"/>
              <a:stretch>
                <a:fillRect/>
              </a:stretch>
            </p:blipFill>
            <p:spPr>
              <a:xfrm>
                <a:off x="6445491" y="2524011"/>
                <a:ext cx="2539800" cy="1450080"/>
              </a:xfrm>
              <a:prstGeom prst="rect">
                <a:avLst/>
              </a:prstGeom>
            </p:spPr>
          </p:pic>
        </mc:Fallback>
      </mc:AlternateContent>
    </p:spTree>
    <p:extLst>
      <p:ext uri="{BB962C8B-B14F-4D97-AF65-F5344CB8AC3E}">
        <p14:creationId xmlns:p14="http://schemas.microsoft.com/office/powerpoint/2010/main" val="3141517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12</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00731625"/>
              </p:ext>
            </p:extLst>
          </p:nvPr>
        </p:nvGraphicFramePr>
        <p:xfrm>
          <a:off x="3810000" y="2286000"/>
          <a:ext cx="2928938" cy="731837"/>
        </p:xfrm>
        <a:graphic>
          <a:graphicData uri="http://schemas.openxmlformats.org/presentationml/2006/ole">
            <mc:AlternateContent xmlns:mc="http://schemas.openxmlformats.org/markup-compatibility/2006">
              <mc:Choice xmlns:v="urn:schemas-microsoft-com:vml" Requires="v">
                <p:oleObj spid="_x0000_s27651" name="Equation" r:id="rId3" imgW="1066680" imgH="266400" progId="Equation.DSMT4">
                  <p:embed/>
                </p:oleObj>
              </mc:Choice>
              <mc:Fallback>
                <p:oleObj name="Equation" r:id="rId3" imgW="1066680" imgH="266400" progId="Equation.DSMT4">
                  <p:embed/>
                  <p:pic>
                    <p:nvPicPr>
                      <p:cNvPr id="0" name=""/>
                      <p:cNvPicPr/>
                      <p:nvPr/>
                    </p:nvPicPr>
                    <p:blipFill>
                      <a:blip r:embed="rId4"/>
                      <a:stretch>
                        <a:fillRect/>
                      </a:stretch>
                    </p:blipFill>
                    <p:spPr>
                      <a:xfrm>
                        <a:off x="3810000" y="2286000"/>
                        <a:ext cx="2928938" cy="731837"/>
                      </a:xfrm>
                      <a:prstGeom prst="rect">
                        <a:avLst/>
                      </a:prstGeom>
                    </p:spPr>
                  </p:pic>
                </p:oleObj>
              </mc:Fallback>
            </mc:AlternateContent>
          </a:graphicData>
        </a:graphic>
      </p:graphicFrame>
    </p:spTree>
    <p:extLst>
      <p:ext uri="{BB962C8B-B14F-4D97-AF65-F5344CB8AC3E}">
        <p14:creationId xmlns:p14="http://schemas.microsoft.com/office/powerpoint/2010/main" val="1158275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12</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90468492"/>
              </p:ext>
            </p:extLst>
          </p:nvPr>
        </p:nvGraphicFramePr>
        <p:xfrm>
          <a:off x="3713991" y="2142252"/>
          <a:ext cx="2928938" cy="731837"/>
        </p:xfrm>
        <a:graphic>
          <a:graphicData uri="http://schemas.openxmlformats.org/presentationml/2006/ole">
            <mc:AlternateContent xmlns:mc="http://schemas.openxmlformats.org/markup-compatibility/2006">
              <mc:Choice xmlns:v="urn:schemas-microsoft-com:vml" Requires="v">
                <p:oleObj spid="_x0000_s28675" name="Equation" r:id="rId3" imgW="1066680" imgH="266400" progId="Equation.DSMT4">
                  <p:embed/>
                </p:oleObj>
              </mc:Choice>
              <mc:Fallback>
                <p:oleObj name="Equation" r:id="rId3" imgW="1066680" imgH="266400" progId="Equation.DSMT4">
                  <p:embed/>
                  <p:pic>
                    <p:nvPicPr>
                      <p:cNvPr id="0" name=""/>
                      <p:cNvPicPr/>
                      <p:nvPr/>
                    </p:nvPicPr>
                    <p:blipFill>
                      <a:blip r:embed="rId4"/>
                      <a:stretch>
                        <a:fillRect/>
                      </a:stretch>
                    </p:blipFill>
                    <p:spPr>
                      <a:xfrm>
                        <a:off x="3713991" y="2142252"/>
                        <a:ext cx="2928938" cy="731837"/>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6864891" y="1686651"/>
              <a:ext cx="1994040" cy="509760"/>
            </p14:xfrm>
          </p:contentPart>
        </mc:Choice>
        <mc:Fallback xmlns="">
          <p:pic>
            <p:nvPicPr>
              <p:cNvPr id="20" name="Ink 19"/>
              <p:cNvPicPr/>
              <p:nvPr/>
            </p:nvPicPr>
            <p:blipFill>
              <a:blip r:embed="rId6"/>
              <a:stretch>
                <a:fillRect/>
              </a:stretch>
            </p:blipFill>
            <p:spPr>
              <a:xfrm>
                <a:off x="6852651" y="1678011"/>
                <a:ext cx="202284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4" name="Ink 83"/>
              <p14:cNvContentPartPr/>
              <p14:nvPr/>
            </p14:nvContentPartPr>
            <p14:xfrm>
              <a:off x="1064931" y="2508171"/>
              <a:ext cx="7804080" cy="1621440"/>
            </p14:xfrm>
          </p:contentPart>
        </mc:Choice>
        <mc:Fallback xmlns="">
          <p:pic>
            <p:nvPicPr>
              <p:cNvPr id="84" name="Ink 83"/>
              <p:cNvPicPr/>
              <p:nvPr/>
            </p:nvPicPr>
            <p:blipFill>
              <a:blip r:embed="rId8"/>
              <a:stretch>
                <a:fillRect/>
              </a:stretch>
            </p:blipFill>
            <p:spPr>
              <a:xfrm>
                <a:off x="1053411" y="2497371"/>
                <a:ext cx="7836120" cy="164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9" name="Ink 148"/>
              <p14:cNvContentPartPr/>
              <p14:nvPr/>
            </p14:nvContentPartPr>
            <p14:xfrm>
              <a:off x="5487531" y="4194051"/>
              <a:ext cx="2120040" cy="76320"/>
            </p14:xfrm>
          </p:contentPart>
        </mc:Choice>
        <mc:Fallback xmlns="">
          <p:pic>
            <p:nvPicPr>
              <p:cNvPr id="149" name="Ink 148"/>
              <p:cNvPicPr/>
              <p:nvPr/>
            </p:nvPicPr>
            <p:blipFill>
              <a:blip r:embed="rId10"/>
              <a:stretch>
                <a:fillRect/>
              </a:stretch>
            </p:blipFill>
            <p:spPr>
              <a:xfrm>
                <a:off x="5479611" y="4180731"/>
                <a:ext cx="2139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0" name="Ink 149"/>
              <p14:cNvContentPartPr/>
              <p14:nvPr/>
            </p14:nvContentPartPr>
            <p14:xfrm>
              <a:off x="5871291" y="4478451"/>
              <a:ext cx="199800" cy="238320"/>
            </p14:xfrm>
          </p:contentPart>
        </mc:Choice>
        <mc:Fallback xmlns="">
          <p:pic>
            <p:nvPicPr>
              <p:cNvPr id="150" name="Ink 149"/>
              <p:cNvPicPr/>
              <p:nvPr/>
            </p:nvPicPr>
            <p:blipFill>
              <a:blip r:embed="rId12"/>
              <a:stretch>
                <a:fillRect/>
              </a:stretch>
            </p:blipFill>
            <p:spPr>
              <a:xfrm>
                <a:off x="5852931" y="4460091"/>
                <a:ext cx="229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1" name="Ink 150"/>
              <p14:cNvContentPartPr/>
              <p14:nvPr/>
            </p14:nvContentPartPr>
            <p14:xfrm>
              <a:off x="6193851" y="4391691"/>
              <a:ext cx="1230480" cy="372600"/>
            </p14:xfrm>
          </p:contentPart>
        </mc:Choice>
        <mc:Fallback xmlns="">
          <p:pic>
            <p:nvPicPr>
              <p:cNvPr id="151" name="Ink 150"/>
              <p:cNvPicPr/>
              <p:nvPr/>
            </p:nvPicPr>
            <p:blipFill>
              <a:blip r:embed="rId14"/>
              <a:stretch>
                <a:fillRect/>
              </a:stretch>
            </p:blipFill>
            <p:spPr>
              <a:xfrm>
                <a:off x="6181251" y="4374771"/>
                <a:ext cx="12589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2" name="Ink 151"/>
              <p14:cNvContentPartPr/>
              <p14:nvPr/>
            </p14:nvContentPartPr>
            <p14:xfrm>
              <a:off x="6418491" y="4488891"/>
              <a:ext cx="1012680" cy="257760"/>
            </p14:xfrm>
          </p:contentPart>
        </mc:Choice>
        <mc:Fallback xmlns="">
          <p:pic>
            <p:nvPicPr>
              <p:cNvPr id="152" name="Ink 151"/>
              <p:cNvPicPr/>
              <p:nvPr/>
            </p:nvPicPr>
            <p:blipFill>
              <a:blip r:embed="rId16"/>
              <a:stretch>
                <a:fillRect/>
              </a:stretch>
            </p:blipFill>
            <p:spPr>
              <a:xfrm>
                <a:off x="6407691" y="4478091"/>
                <a:ext cx="1032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 name="Ink 152"/>
              <p14:cNvContentPartPr/>
              <p14:nvPr/>
            </p14:nvContentPartPr>
            <p14:xfrm>
              <a:off x="2111811" y="3431211"/>
              <a:ext cx="5884920" cy="1649160"/>
            </p14:xfrm>
          </p:contentPart>
        </mc:Choice>
        <mc:Fallback xmlns="">
          <p:pic>
            <p:nvPicPr>
              <p:cNvPr id="153" name="Ink 152"/>
              <p:cNvPicPr/>
              <p:nvPr/>
            </p:nvPicPr>
            <p:blipFill>
              <a:blip r:embed="rId18"/>
              <a:stretch>
                <a:fillRect/>
              </a:stretch>
            </p:blipFill>
            <p:spPr>
              <a:xfrm>
                <a:off x="2097771" y="3412851"/>
                <a:ext cx="5915880" cy="168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5" name="Ink 154"/>
              <p14:cNvContentPartPr/>
              <p14:nvPr/>
            </p14:nvContentPartPr>
            <p14:xfrm>
              <a:off x="2691771" y="3621291"/>
              <a:ext cx="2044440" cy="485640"/>
            </p14:xfrm>
          </p:contentPart>
        </mc:Choice>
        <mc:Fallback xmlns="">
          <p:pic>
            <p:nvPicPr>
              <p:cNvPr id="155" name="Ink 154"/>
              <p:cNvPicPr/>
              <p:nvPr/>
            </p:nvPicPr>
            <p:blipFill>
              <a:blip r:embed="rId20"/>
              <a:stretch>
                <a:fillRect/>
              </a:stretch>
            </p:blipFill>
            <p:spPr>
              <a:xfrm>
                <a:off x="2686371" y="3604731"/>
                <a:ext cx="2062800" cy="514800"/>
              </a:xfrm>
              <a:prstGeom prst="rect">
                <a:avLst/>
              </a:prstGeom>
            </p:spPr>
          </p:pic>
        </mc:Fallback>
      </mc:AlternateContent>
    </p:spTree>
    <p:extLst>
      <p:ext uri="{BB962C8B-B14F-4D97-AF65-F5344CB8AC3E}">
        <p14:creationId xmlns:p14="http://schemas.microsoft.com/office/powerpoint/2010/main" val="3202970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a:t>
            </a:r>
            <a:r>
              <a:rPr lang="en-US" dirty="0"/>
              <a:t>1</a:t>
            </a:r>
            <a:r>
              <a:rPr lang="en-US" dirty="0" smtClean="0"/>
              <a:t>3</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18239624"/>
              </p:ext>
            </p:extLst>
          </p:nvPr>
        </p:nvGraphicFramePr>
        <p:xfrm>
          <a:off x="3886200" y="2286000"/>
          <a:ext cx="1987550" cy="628650"/>
        </p:xfrm>
        <a:graphic>
          <a:graphicData uri="http://schemas.openxmlformats.org/presentationml/2006/ole">
            <mc:AlternateContent xmlns:mc="http://schemas.openxmlformats.org/markup-compatibility/2006">
              <mc:Choice xmlns:v="urn:schemas-microsoft-com:vml" Requires="v">
                <p:oleObj spid="_x0000_s29699" name="Equation" r:id="rId3" imgW="723600" imgH="228600" progId="Equation.DSMT4">
                  <p:embed/>
                </p:oleObj>
              </mc:Choice>
              <mc:Fallback>
                <p:oleObj name="Equation" r:id="rId3" imgW="723600" imgH="228600" progId="Equation.DSMT4">
                  <p:embed/>
                  <p:pic>
                    <p:nvPicPr>
                      <p:cNvPr id="0" name=""/>
                      <p:cNvPicPr/>
                      <p:nvPr/>
                    </p:nvPicPr>
                    <p:blipFill>
                      <a:blip r:embed="rId4"/>
                      <a:stretch>
                        <a:fillRect/>
                      </a:stretch>
                    </p:blipFill>
                    <p:spPr>
                      <a:xfrm>
                        <a:off x="3886200" y="2286000"/>
                        <a:ext cx="1987550" cy="628650"/>
                      </a:xfrm>
                      <a:prstGeom prst="rect">
                        <a:avLst/>
                      </a:prstGeom>
                    </p:spPr>
                  </p:pic>
                </p:oleObj>
              </mc:Fallback>
            </mc:AlternateContent>
          </a:graphicData>
        </a:graphic>
      </p:graphicFrame>
    </p:spTree>
    <p:extLst>
      <p:ext uri="{BB962C8B-B14F-4D97-AF65-F5344CB8AC3E}">
        <p14:creationId xmlns:p14="http://schemas.microsoft.com/office/powerpoint/2010/main" val="4134171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 3</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71477072"/>
              </p:ext>
            </p:extLst>
          </p:nvPr>
        </p:nvGraphicFramePr>
        <p:xfrm>
          <a:off x="3844925" y="1801813"/>
          <a:ext cx="1987550" cy="628650"/>
        </p:xfrm>
        <a:graphic>
          <a:graphicData uri="http://schemas.openxmlformats.org/presentationml/2006/ole">
            <mc:AlternateContent xmlns:mc="http://schemas.openxmlformats.org/markup-compatibility/2006">
              <mc:Choice xmlns:v="urn:schemas-microsoft-com:vml" Requires="v">
                <p:oleObj spid="_x0000_s30723" name="Equation" r:id="rId3" imgW="723600" imgH="228600" progId="Equation.DSMT4">
                  <p:embed/>
                </p:oleObj>
              </mc:Choice>
              <mc:Fallback>
                <p:oleObj name="Equation" r:id="rId3" imgW="723600" imgH="228600" progId="Equation.DSMT4">
                  <p:embed/>
                  <p:pic>
                    <p:nvPicPr>
                      <p:cNvPr id="0" name=""/>
                      <p:cNvPicPr/>
                      <p:nvPr/>
                    </p:nvPicPr>
                    <p:blipFill>
                      <a:blip r:embed="rId4"/>
                      <a:stretch>
                        <a:fillRect/>
                      </a:stretch>
                    </p:blipFill>
                    <p:spPr>
                      <a:xfrm>
                        <a:off x="3844925" y="1801813"/>
                        <a:ext cx="1987550" cy="6286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1489371" y="2772771"/>
              <a:ext cx="2982240" cy="812880"/>
            </p14:xfrm>
          </p:contentPart>
        </mc:Choice>
        <mc:Fallback xmlns="">
          <p:pic>
            <p:nvPicPr>
              <p:cNvPr id="12" name="Ink 11"/>
              <p:cNvPicPr/>
              <p:nvPr/>
            </p:nvPicPr>
            <p:blipFill>
              <a:blip r:embed="rId6"/>
              <a:stretch>
                <a:fillRect/>
              </a:stretch>
            </p:blipFill>
            <p:spPr>
              <a:xfrm>
                <a:off x="1477851" y="2757651"/>
                <a:ext cx="3000600" cy="84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p14:cNvContentPartPr/>
              <p14:nvPr/>
            </p14:nvContentPartPr>
            <p14:xfrm>
              <a:off x="4386291" y="3011091"/>
              <a:ext cx="99000" cy="136080"/>
            </p14:xfrm>
          </p:contentPart>
        </mc:Choice>
        <mc:Fallback xmlns="">
          <p:pic>
            <p:nvPicPr>
              <p:cNvPr id="26" name="Ink 25"/>
              <p:cNvPicPr/>
              <p:nvPr/>
            </p:nvPicPr>
            <p:blipFill>
              <a:blip r:embed="rId8"/>
              <a:stretch>
                <a:fillRect/>
              </a:stretch>
            </p:blipFill>
            <p:spPr>
              <a:xfrm>
                <a:off x="4375851" y="3001731"/>
                <a:ext cx="118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p14:cNvContentPartPr/>
              <p14:nvPr/>
            </p14:nvContentPartPr>
            <p14:xfrm>
              <a:off x="4597611" y="2817411"/>
              <a:ext cx="79560" cy="147240"/>
            </p14:xfrm>
          </p:contentPart>
        </mc:Choice>
        <mc:Fallback xmlns="">
          <p:pic>
            <p:nvPicPr>
              <p:cNvPr id="27" name="Ink 26"/>
              <p:cNvPicPr/>
              <p:nvPr/>
            </p:nvPicPr>
            <p:blipFill>
              <a:blip r:embed="rId10"/>
              <a:stretch>
                <a:fillRect/>
              </a:stretch>
            </p:blipFill>
            <p:spPr>
              <a:xfrm>
                <a:off x="4590411" y="2801931"/>
                <a:ext cx="94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p14:cNvContentPartPr/>
              <p14:nvPr/>
            </p14:nvContentPartPr>
            <p14:xfrm>
              <a:off x="5036811" y="3034131"/>
              <a:ext cx="109800" cy="26640"/>
            </p14:xfrm>
          </p:contentPart>
        </mc:Choice>
        <mc:Fallback xmlns="">
          <p:pic>
            <p:nvPicPr>
              <p:cNvPr id="28" name="Ink 27"/>
              <p:cNvPicPr/>
              <p:nvPr/>
            </p:nvPicPr>
            <p:blipFill>
              <a:blip r:embed="rId12"/>
              <a:stretch>
                <a:fillRect/>
              </a:stretch>
            </p:blipFill>
            <p:spPr>
              <a:xfrm>
                <a:off x="5027451" y="3023691"/>
                <a:ext cx="128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p14:cNvContentPartPr/>
              <p14:nvPr/>
            </p14:nvContentPartPr>
            <p14:xfrm>
              <a:off x="5039331" y="3098211"/>
              <a:ext cx="110520" cy="26640"/>
            </p14:xfrm>
          </p:contentPart>
        </mc:Choice>
        <mc:Fallback xmlns="">
          <p:pic>
            <p:nvPicPr>
              <p:cNvPr id="29" name="Ink 28"/>
              <p:cNvPicPr/>
              <p:nvPr/>
            </p:nvPicPr>
            <p:blipFill>
              <a:blip r:embed="rId14"/>
              <a:stretch>
                <a:fillRect/>
              </a:stretch>
            </p:blipFill>
            <p:spPr>
              <a:xfrm>
                <a:off x="5025291" y="3086691"/>
                <a:ext cx="132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p14:cNvContentPartPr/>
              <p14:nvPr/>
            </p14:nvContentPartPr>
            <p14:xfrm>
              <a:off x="5794251" y="2862771"/>
              <a:ext cx="192240" cy="251280"/>
            </p14:xfrm>
          </p:contentPart>
        </mc:Choice>
        <mc:Fallback xmlns="">
          <p:pic>
            <p:nvPicPr>
              <p:cNvPr id="30" name="Ink 29"/>
              <p:cNvPicPr/>
              <p:nvPr/>
            </p:nvPicPr>
            <p:blipFill>
              <a:blip r:embed="rId16"/>
              <a:stretch>
                <a:fillRect/>
              </a:stretch>
            </p:blipFill>
            <p:spPr>
              <a:xfrm>
                <a:off x="5786691" y="2845131"/>
                <a:ext cx="2174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p14:cNvContentPartPr/>
              <p14:nvPr/>
            </p14:nvContentPartPr>
            <p14:xfrm>
              <a:off x="5569971" y="3157251"/>
              <a:ext cx="660240" cy="45000"/>
            </p14:xfrm>
          </p:contentPart>
        </mc:Choice>
        <mc:Fallback xmlns="">
          <p:pic>
            <p:nvPicPr>
              <p:cNvPr id="31" name="Ink 30"/>
              <p:cNvPicPr/>
              <p:nvPr/>
            </p:nvPicPr>
            <p:blipFill>
              <a:blip r:embed="rId18"/>
              <a:stretch>
                <a:fillRect/>
              </a:stretch>
            </p:blipFill>
            <p:spPr>
              <a:xfrm>
                <a:off x="5557731" y="3140331"/>
                <a:ext cx="684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p14:cNvContentPartPr/>
              <p14:nvPr/>
            </p14:nvContentPartPr>
            <p14:xfrm>
              <a:off x="5840331" y="3330051"/>
              <a:ext cx="202680" cy="219960"/>
            </p14:xfrm>
          </p:contentPart>
        </mc:Choice>
        <mc:Fallback xmlns="">
          <p:pic>
            <p:nvPicPr>
              <p:cNvPr id="32" name="Ink 31"/>
              <p:cNvPicPr/>
              <p:nvPr/>
            </p:nvPicPr>
            <p:blipFill>
              <a:blip r:embed="rId20"/>
              <a:stretch>
                <a:fillRect/>
              </a:stretch>
            </p:blipFill>
            <p:spPr>
              <a:xfrm>
                <a:off x="5830611" y="3320331"/>
                <a:ext cx="2217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p14:cNvContentPartPr/>
              <p14:nvPr/>
            </p14:nvContentPartPr>
            <p14:xfrm>
              <a:off x="5814771" y="3367131"/>
              <a:ext cx="226440" cy="187200"/>
            </p14:xfrm>
          </p:contentPart>
        </mc:Choice>
        <mc:Fallback xmlns="">
          <p:pic>
            <p:nvPicPr>
              <p:cNvPr id="33" name="Ink 32"/>
              <p:cNvPicPr/>
              <p:nvPr/>
            </p:nvPicPr>
            <p:blipFill>
              <a:blip r:embed="rId22"/>
              <a:stretch>
                <a:fillRect/>
              </a:stretch>
            </p:blipFill>
            <p:spPr>
              <a:xfrm>
                <a:off x="5805411" y="3358851"/>
                <a:ext cx="244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Ink 33"/>
              <p14:cNvContentPartPr/>
              <p14:nvPr/>
            </p14:nvContentPartPr>
            <p14:xfrm>
              <a:off x="4916931" y="2672331"/>
              <a:ext cx="1596960" cy="1108080"/>
            </p14:xfrm>
          </p:contentPart>
        </mc:Choice>
        <mc:Fallback xmlns="">
          <p:pic>
            <p:nvPicPr>
              <p:cNvPr id="34" name="Ink 33"/>
              <p:cNvPicPr/>
              <p:nvPr/>
            </p:nvPicPr>
            <p:blipFill>
              <a:blip r:embed="rId24"/>
              <a:stretch>
                <a:fillRect/>
              </a:stretch>
            </p:blipFill>
            <p:spPr>
              <a:xfrm>
                <a:off x="4909731" y="2652891"/>
                <a:ext cx="1623600" cy="1146600"/>
              </a:xfrm>
              <a:prstGeom prst="rect">
                <a:avLst/>
              </a:prstGeom>
            </p:spPr>
          </p:pic>
        </mc:Fallback>
      </mc:AlternateContent>
    </p:spTree>
    <p:extLst>
      <p:ext uri="{BB962C8B-B14F-4D97-AF65-F5344CB8AC3E}">
        <p14:creationId xmlns:p14="http://schemas.microsoft.com/office/powerpoint/2010/main" val="3787537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14</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44592443"/>
              </p:ext>
            </p:extLst>
          </p:nvPr>
        </p:nvGraphicFramePr>
        <p:xfrm>
          <a:off x="3886200" y="2286000"/>
          <a:ext cx="1604963" cy="628650"/>
        </p:xfrm>
        <a:graphic>
          <a:graphicData uri="http://schemas.openxmlformats.org/presentationml/2006/ole">
            <mc:AlternateContent xmlns:mc="http://schemas.openxmlformats.org/markup-compatibility/2006">
              <mc:Choice xmlns:v="urn:schemas-microsoft-com:vml" Requires="v">
                <p:oleObj spid="_x0000_s31747" name="Equation" r:id="rId3" imgW="583920" imgH="228600" progId="Equation.DSMT4">
                  <p:embed/>
                </p:oleObj>
              </mc:Choice>
              <mc:Fallback>
                <p:oleObj name="Equation" r:id="rId3" imgW="583920" imgH="228600" progId="Equation.DSMT4">
                  <p:embed/>
                  <p:pic>
                    <p:nvPicPr>
                      <p:cNvPr id="0" name=""/>
                      <p:cNvPicPr/>
                      <p:nvPr/>
                    </p:nvPicPr>
                    <p:blipFill>
                      <a:blip r:embed="rId4"/>
                      <a:stretch>
                        <a:fillRect/>
                      </a:stretch>
                    </p:blipFill>
                    <p:spPr>
                      <a:xfrm>
                        <a:off x="3886200" y="2286000"/>
                        <a:ext cx="1604963" cy="628650"/>
                      </a:xfrm>
                      <a:prstGeom prst="rect">
                        <a:avLst/>
                      </a:prstGeom>
                    </p:spPr>
                  </p:pic>
                </p:oleObj>
              </mc:Fallback>
            </mc:AlternateContent>
          </a:graphicData>
        </a:graphic>
      </p:graphicFrame>
    </p:spTree>
    <p:extLst>
      <p:ext uri="{BB962C8B-B14F-4D97-AF65-F5344CB8AC3E}">
        <p14:creationId xmlns:p14="http://schemas.microsoft.com/office/powerpoint/2010/main" val="358907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t>
            </a:r>
            <a:endParaRPr lang="en-US" dirty="0"/>
          </a:p>
        </p:txBody>
      </p:sp>
      <p:sp>
        <p:nvSpPr>
          <p:cNvPr id="3" name="Content Placeholder 2"/>
          <p:cNvSpPr>
            <a:spLocks noGrp="1"/>
          </p:cNvSpPr>
          <p:nvPr>
            <p:ph idx="1"/>
          </p:nvPr>
        </p:nvSpPr>
        <p:spPr/>
        <p:txBody>
          <a:bodyPr/>
          <a:lstStyle/>
          <a:p>
            <a:pPr marL="0" indent="0">
              <a:buNone/>
            </a:pPr>
            <a:r>
              <a:rPr lang="en-US" dirty="0" smtClean="0"/>
              <a:t>Find the derivative of:</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93976384"/>
              </p:ext>
            </p:extLst>
          </p:nvPr>
        </p:nvGraphicFramePr>
        <p:xfrm>
          <a:off x="2362200" y="2895600"/>
          <a:ext cx="3751262" cy="1135062"/>
        </p:xfrm>
        <a:graphic>
          <a:graphicData uri="http://schemas.openxmlformats.org/presentationml/2006/ole">
            <mc:AlternateContent xmlns:mc="http://schemas.openxmlformats.org/markup-compatibility/2006">
              <mc:Choice xmlns:v="urn:schemas-microsoft-com:vml" Requires="v">
                <p:oleObj spid="_x0000_s1053" name="Equation" r:id="rId3" imgW="1384200" imgH="419040" progId="Equation.DSMT4">
                  <p:embed/>
                </p:oleObj>
              </mc:Choice>
              <mc:Fallback>
                <p:oleObj name="Equation" r:id="rId3" imgW="1384200" imgH="419040" progId="Equation.DSMT4">
                  <p:embed/>
                  <p:pic>
                    <p:nvPicPr>
                      <p:cNvPr id="0" name=""/>
                      <p:cNvPicPr/>
                      <p:nvPr/>
                    </p:nvPicPr>
                    <p:blipFill>
                      <a:blip r:embed="rId4"/>
                      <a:stretch>
                        <a:fillRect/>
                      </a:stretch>
                    </p:blipFill>
                    <p:spPr>
                      <a:xfrm>
                        <a:off x="2362200" y="2895600"/>
                        <a:ext cx="3751262" cy="1135062"/>
                      </a:xfrm>
                      <a:prstGeom prst="rect">
                        <a:avLst/>
                      </a:prstGeom>
                    </p:spPr>
                  </p:pic>
                </p:oleObj>
              </mc:Fallback>
            </mc:AlternateContent>
          </a:graphicData>
        </a:graphic>
      </p:graphicFrame>
    </p:spTree>
    <p:extLst>
      <p:ext uri="{BB962C8B-B14F-4D97-AF65-F5344CB8AC3E}">
        <p14:creationId xmlns:p14="http://schemas.microsoft.com/office/powerpoint/2010/main" val="408841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14</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78885179"/>
              </p:ext>
            </p:extLst>
          </p:nvPr>
        </p:nvGraphicFramePr>
        <p:xfrm>
          <a:off x="3733800" y="1752600"/>
          <a:ext cx="1604963" cy="628650"/>
        </p:xfrm>
        <a:graphic>
          <a:graphicData uri="http://schemas.openxmlformats.org/presentationml/2006/ole">
            <mc:AlternateContent xmlns:mc="http://schemas.openxmlformats.org/markup-compatibility/2006">
              <mc:Choice xmlns:v="urn:schemas-microsoft-com:vml" Requires="v">
                <p:oleObj spid="_x0000_s32771" name="Equation" r:id="rId3" imgW="583920" imgH="228600" progId="Equation.DSMT4">
                  <p:embed/>
                </p:oleObj>
              </mc:Choice>
              <mc:Fallback>
                <p:oleObj name="Equation" r:id="rId3" imgW="583920" imgH="228600" progId="Equation.DSMT4">
                  <p:embed/>
                  <p:pic>
                    <p:nvPicPr>
                      <p:cNvPr id="0" name=""/>
                      <p:cNvPicPr/>
                      <p:nvPr/>
                    </p:nvPicPr>
                    <p:blipFill>
                      <a:blip r:embed="rId4"/>
                      <a:stretch>
                        <a:fillRect/>
                      </a:stretch>
                    </p:blipFill>
                    <p:spPr>
                      <a:xfrm>
                        <a:off x="3733800" y="1752600"/>
                        <a:ext cx="1604963" cy="6286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33" name="Ink 32"/>
              <p14:cNvContentPartPr/>
              <p14:nvPr/>
            </p14:nvContentPartPr>
            <p14:xfrm>
              <a:off x="5416971" y="1833891"/>
              <a:ext cx="2616120" cy="450360"/>
            </p14:xfrm>
          </p:contentPart>
        </mc:Choice>
        <mc:Fallback xmlns="">
          <p:pic>
            <p:nvPicPr>
              <p:cNvPr id="33" name="Ink 32"/>
              <p:cNvPicPr/>
              <p:nvPr/>
            </p:nvPicPr>
            <p:blipFill>
              <a:blip r:embed="rId6"/>
              <a:stretch>
                <a:fillRect/>
              </a:stretch>
            </p:blipFill>
            <p:spPr>
              <a:xfrm>
                <a:off x="5407971" y="1826331"/>
                <a:ext cx="26348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0" name="Ink 49"/>
              <p14:cNvContentPartPr/>
              <p14:nvPr/>
            </p14:nvContentPartPr>
            <p14:xfrm>
              <a:off x="4090371" y="3465771"/>
              <a:ext cx="333360" cy="255600"/>
            </p14:xfrm>
          </p:contentPart>
        </mc:Choice>
        <mc:Fallback xmlns="">
          <p:pic>
            <p:nvPicPr>
              <p:cNvPr id="50" name="Ink 49"/>
              <p:cNvPicPr/>
              <p:nvPr/>
            </p:nvPicPr>
            <p:blipFill>
              <a:blip r:embed="rId8"/>
              <a:stretch>
                <a:fillRect/>
              </a:stretch>
            </p:blipFill>
            <p:spPr>
              <a:xfrm>
                <a:off x="4072011" y="3449571"/>
                <a:ext cx="3610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p14:cNvContentPartPr/>
              <p14:nvPr/>
            </p14:nvContentPartPr>
            <p14:xfrm>
              <a:off x="2402331" y="3558291"/>
              <a:ext cx="886680" cy="49320"/>
            </p14:xfrm>
          </p:contentPart>
        </mc:Choice>
        <mc:Fallback xmlns="">
          <p:pic>
            <p:nvPicPr>
              <p:cNvPr id="51" name="Ink 50"/>
              <p:cNvPicPr/>
              <p:nvPr/>
            </p:nvPicPr>
            <p:blipFill>
              <a:blip r:embed="rId10"/>
              <a:stretch>
                <a:fillRect/>
              </a:stretch>
            </p:blipFill>
            <p:spPr>
              <a:xfrm>
                <a:off x="2389731" y="3540291"/>
                <a:ext cx="908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2" name="Ink 51"/>
              <p14:cNvContentPartPr/>
              <p14:nvPr/>
            </p14:nvContentPartPr>
            <p14:xfrm>
              <a:off x="2583051" y="3026931"/>
              <a:ext cx="551160" cy="633600"/>
            </p14:xfrm>
          </p:contentPart>
        </mc:Choice>
        <mc:Fallback xmlns="">
          <p:pic>
            <p:nvPicPr>
              <p:cNvPr id="52" name="Ink 51"/>
              <p:cNvPicPr/>
              <p:nvPr/>
            </p:nvPicPr>
            <p:blipFill>
              <a:blip r:embed="rId12"/>
              <a:stretch>
                <a:fillRect/>
              </a:stretch>
            </p:blipFill>
            <p:spPr>
              <a:xfrm>
                <a:off x="2568651" y="3010371"/>
                <a:ext cx="57384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3" name="Ink 52"/>
              <p14:cNvContentPartPr/>
              <p14:nvPr/>
            </p14:nvContentPartPr>
            <p14:xfrm>
              <a:off x="2653251" y="3519771"/>
              <a:ext cx="1095480" cy="556200"/>
            </p14:xfrm>
          </p:contentPart>
        </mc:Choice>
        <mc:Fallback xmlns="">
          <p:pic>
            <p:nvPicPr>
              <p:cNvPr id="53" name="Ink 52"/>
              <p:cNvPicPr/>
              <p:nvPr/>
            </p:nvPicPr>
            <p:blipFill>
              <a:blip r:embed="rId14"/>
              <a:stretch>
                <a:fillRect/>
              </a:stretch>
            </p:blipFill>
            <p:spPr>
              <a:xfrm>
                <a:off x="2638131" y="3502851"/>
                <a:ext cx="112212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4" name="Ink 53"/>
              <p14:cNvContentPartPr/>
              <p14:nvPr/>
            </p14:nvContentPartPr>
            <p14:xfrm>
              <a:off x="4573491" y="3165891"/>
              <a:ext cx="100080" cy="105480"/>
            </p14:xfrm>
          </p:contentPart>
        </mc:Choice>
        <mc:Fallback xmlns="">
          <p:pic>
            <p:nvPicPr>
              <p:cNvPr id="54" name="Ink 53"/>
              <p:cNvPicPr/>
              <p:nvPr/>
            </p:nvPicPr>
            <p:blipFill>
              <a:blip r:embed="rId16"/>
              <a:stretch>
                <a:fillRect/>
              </a:stretch>
            </p:blipFill>
            <p:spPr>
              <a:xfrm>
                <a:off x="4557651" y="3157251"/>
                <a:ext cx="123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5" name="Ink 54"/>
              <p14:cNvContentPartPr/>
              <p14:nvPr/>
            </p14:nvContentPartPr>
            <p14:xfrm>
              <a:off x="4679691" y="3122331"/>
              <a:ext cx="27000" cy="294840"/>
            </p14:xfrm>
          </p:contentPart>
        </mc:Choice>
        <mc:Fallback xmlns="">
          <p:pic>
            <p:nvPicPr>
              <p:cNvPr id="55" name="Ink 54"/>
              <p:cNvPicPr/>
              <p:nvPr/>
            </p:nvPicPr>
            <p:blipFill>
              <a:blip r:embed="rId18"/>
              <a:stretch>
                <a:fillRect/>
              </a:stretch>
            </p:blipFill>
            <p:spPr>
              <a:xfrm>
                <a:off x="4665651" y="3108651"/>
                <a:ext cx="547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6" name="Ink 55"/>
              <p14:cNvContentPartPr/>
              <p14:nvPr/>
            </p14:nvContentPartPr>
            <p14:xfrm>
              <a:off x="3781131" y="2845131"/>
              <a:ext cx="1454040" cy="1213920"/>
            </p14:xfrm>
          </p:contentPart>
        </mc:Choice>
        <mc:Fallback xmlns="">
          <p:pic>
            <p:nvPicPr>
              <p:cNvPr id="56" name="Ink 55"/>
              <p:cNvPicPr/>
              <p:nvPr/>
            </p:nvPicPr>
            <p:blipFill>
              <a:blip r:embed="rId20"/>
              <a:stretch>
                <a:fillRect/>
              </a:stretch>
            </p:blipFill>
            <p:spPr>
              <a:xfrm>
                <a:off x="3768531" y="2825331"/>
                <a:ext cx="1486800" cy="1251720"/>
              </a:xfrm>
              <a:prstGeom prst="rect">
                <a:avLst/>
              </a:prstGeom>
            </p:spPr>
          </p:pic>
        </mc:Fallback>
      </mc:AlternateContent>
    </p:spTree>
    <p:extLst>
      <p:ext uri="{BB962C8B-B14F-4D97-AF65-F5344CB8AC3E}">
        <p14:creationId xmlns:p14="http://schemas.microsoft.com/office/powerpoint/2010/main" val="347340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15</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69281750"/>
              </p:ext>
            </p:extLst>
          </p:nvPr>
        </p:nvGraphicFramePr>
        <p:xfrm>
          <a:off x="3962400" y="2362200"/>
          <a:ext cx="2197100" cy="628650"/>
        </p:xfrm>
        <a:graphic>
          <a:graphicData uri="http://schemas.openxmlformats.org/presentationml/2006/ole">
            <mc:AlternateContent xmlns:mc="http://schemas.openxmlformats.org/markup-compatibility/2006">
              <mc:Choice xmlns:v="urn:schemas-microsoft-com:vml" Requires="v">
                <p:oleObj spid="_x0000_s33795" name="Equation" r:id="rId3" imgW="799920" imgH="228600" progId="Equation.DSMT4">
                  <p:embed/>
                </p:oleObj>
              </mc:Choice>
              <mc:Fallback>
                <p:oleObj name="Equation" r:id="rId3" imgW="799920" imgH="228600" progId="Equation.DSMT4">
                  <p:embed/>
                  <p:pic>
                    <p:nvPicPr>
                      <p:cNvPr id="0" name=""/>
                      <p:cNvPicPr/>
                      <p:nvPr/>
                    </p:nvPicPr>
                    <p:blipFill>
                      <a:blip r:embed="rId4"/>
                      <a:stretch>
                        <a:fillRect/>
                      </a:stretch>
                    </p:blipFill>
                    <p:spPr>
                      <a:xfrm>
                        <a:off x="3962400" y="2362200"/>
                        <a:ext cx="2197100" cy="628650"/>
                      </a:xfrm>
                      <a:prstGeom prst="rect">
                        <a:avLst/>
                      </a:prstGeom>
                    </p:spPr>
                  </p:pic>
                </p:oleObj>
              </mc:Fallback>
            </mc:AlternateContent>
          </a:graphicData>
        </a:graphic>
      </p:graphicFrame>
    </p:spTree>
    <p:extLst>
      <p:ext uri="{BB962C8B-B14F-4D97-AF65-F5344CB8AC3E}">
        <p14:creationId xmlns:p14="http://schemas.microsoft.com/office/powerpoint/2010/main" val="2399851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15</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99819676"/>
              </p:ext>
            </p:extLst>
          </p:nvPr>
        </p:nvGraphicFramePr>
        <p:xfrm>
          <a:off x="3740150" y="1801813"/>
          <a:ext cx="2197100" cy="628650"/>
        </p:xfrm>
        <a:graphic>
          <a:graphicData uri="http://schemas.openxmlformats.org/presentationml/2006/ole">
            <mc:AlternateContent xmlns:mc="http://schemas.openxmlformats.org/markup-compatibility/2006">
              <mc:Choice xmlns:v="urn:schemas-microsoft-com:vml" Requires="v">
                <p:oleObj spid="_x0000_s34819" name="Equation" r:id="rId3" imgW="799920" imgH="228600" progId="Equation.DSMT4">
                  <p:embed/>
                </p:oleObj>
              </mc:Choice>
              <mc:Fallback>
                <p:oleObj name="Equation" r:id="rId3" imgW="799920" imgH="228600" progId="Equation.DSMT4">
                  <p:embed/>
                  <p:pic>
                    <p:nvPicPr>
                      <p:cNvPr id="0" name=""/>
                      <p:cNvPicPr/>
                      <p:nvPr/>
                    </p:nvPicPr>
                    <p:blipFill>
                      <a:blip r:embed="rId4"/>
                      <a:stretch>
                        <a:fillRect/>
                      </a:stretch>
                    </p:blipFill>
                    <p:spPr>
                      <a:xfrm>
                        <a:off x="3740150" y="1801813"/>
                        <a:ext cx="2197100" cy="6286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219531" y="2722371"/>
              <a:ext cx="3730680" cy="1140120"/>
            </p14:xfrm>
          </p:contentPart>
        </mc:Choice>
        <mc:Fallback xmlns="">
          <p:pic>
            <p:nvPicPr>
              <p:cNvPr id="14" name="Ink 13"/>
              <p:cNvPicPr/>
              <p:nvPr/>
            </p:nvPicPr>
            <p:blipFill>
              <a:blip r:embed="rId6"/>
              <a:stretch>
                <a:fillRect/>
              </a:stretch>
            </p:blipFill>
            <p:spPr>
              <a:xfrm>
                <a:off x="3211971" y="2711211"/>
                <a:ext cx="3750840" cy="1162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p14:cNvContentPartPr/>
              <p14:nvPr/>
            </p14:nvContentPartPr>
            <p14:xfrm>
              <a:off x="3092451" y="3283611"/>
              <a:ext cx="1693800" cy="42120"/>
            </p14:xfrm>
          </p:contentPart>
        </mc:Choice>
        <mc:Fallback xmlns="">
          <p:pic>
            <p:nvPicPr>
              <p:cNvPr id="19" name="Ink 18"/>
              <p:cNvPicPr/>
              <p:nvPr/>
            </p:nvPicPr>
            <p:blipFill>
              <a:blip r:embed="rId8"/>
              <a:stretch>
                <a:fillRect/>
              </a:stretch>
            </p:blipFill>
            <p:spPr>
              <a:xfrm>
                <a:off x="3083451" y="3275691"/>
                <a:ext cx="1710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p14:cNvContentPartPr/>
              <p14:nvPr/>
            </p14:nvContentPartPr>
            <p14:xfrm>
              <a:off x="1494411" y="3215211"/>
              <a:ext cx="775080" cy="67680"/>
            </p14:xfrm>
          </p:contentPart>
        </mc:Choice>
        <mc:Fallback xmlns="">
          <p:pic>
            <p:nvPicPr>
              <p:cNvPr id="30" name="Ink 29"/>
              <p:cNvPicPr/>
              <p:nvPr/>
            </p:nvPicPr>
            <p:blipFill>
              <a:blip r:embed="rId10"/>
              <a:stretch>
                <a:fillRect/>
              </a:stretch>
            </p:blipFill>
            <p:spPr>
              <a:xfrm>
                <a:off x="1482891" y="3207651"/>
                <a:ext cx="792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p14:cNvContentPartPr/>
              <p14:nvPr/>
            </p14:nvContentPartPr>
            <p14:xfrm>
              <a:off x="1653171" y="2801571"/>
              <a:ext cx="261000" cy="402480"/>
            </p14:xfrm>
          </p:contentPart>
        </mc:Choice>
        <mc:Fallback xmlns="">
          <p:pic>
            <p:nvPicPr>
              <p:cNvPr id="31" name="Ink 30"/>
              <p:cNvPicPr/>
              <p:nvPr/>
            </p:nvPicPr>
            <p:blipFill>
              <a:blip r:embed="rId12"/>
              <a:stretch>
                <a:fillRect/>
              </a:stretch>
            </p:blipFill>
            <p:spPr>
              <a:xfrm>
                <a:off x="1640571" y="2786811"/>
                <a:ext cx="2883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p14:cNvContentPartPr/>
              <p14:nvPr/>
            </p14:nvContentPartPr>
            <p14:xfrm>
              <a:off x="1987971" y="2929011"/>
              <a:ext cx="192600" cy="366480"/>
            </p14:xfrm>
          </p:contentPart>
        </mc:Choice>
        <mc:Fallback xmlns="">
          <p:pic>
            <p:nvPicPr>
              <p:cNvPr id="32" name="Ink 31"/>
              <p:cNvPicPr/>
              <p:nvPr/>
            </p:nvPicPr>
            <p:blipFill>
              <a:blip r:embed="rId14"/>
              <a:stretch>
                <a:fillRect/>
              </a:stretch>
            </p:blipFill>
            <p:spPr>
              <a:xfrm>
                <a:off x="1981851" y="2918211"/>
                <a:ext cx="2095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k 32"/>
              <p14:cNvContentPartPr/>
              <p14:nvPr/>
            </p14:nvContentPartPr>
            <p14:xfrm>
              <a:off x="2025411" y="2955291"/>
              <a:ext cx="69480" cy="147600"/>
            </p14:xfrm>
          </p:contentPart>
        </mc:Choice>
        <mc:Fallback xmlns="">
          <p:pic>
            <p:nvPicPr>
              <p:cNvPr id="33" name="Ink 32"/>
              <p:cNvPicPr/>
              <p:nvPr/>
            </p:nvPicPr>
            <p:blipFill>
              <a:blip r:embed="rId16"/>
              <a:stretch>
                <a:fillRect/>
              </a:stretch>
            </p:blipFill>
            <p:spPr>
              <a:xfrm>
                <a:off x="2017491" y="2947371"/>
                <a:ext cx="84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p14:cNvContentPartPr/>
              <p14:nvPr/>
            </p14:nvContentPartPr>
            <p14:xfrm>
              <a:off x="6945171" y="3577731"/>
              <a:ext cx="153720" cy="65160"/>
            </p14:xfrm>
          </p:contentPart>
        </mc:Choice>
        <mc:Fallback xmlns="">
          <p:pic>
            <p:nvPicPr>
              <p:cNvPr id="41" name="Ink 40"/>
              <p:cNvPicPr/>
              <p:nvPr/>
            </p:nvPicPr>
            <p:blipFill>
              <a:blip r:embed="rId18"/>
              <a:stretch>
                <a:fillRect/>
              </a:stretch>
            </p:blipFill>
            <p:spPr>
              <a:xfrm>
                <a:off x="6930771" y="3561531"/>
                <a:ext cx="176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p14:cNvContentPartPr/>
              <p14:nvPr/>
            </p14:nvContentPartPr>
            <p14:xfrm>
              <a:off x="7238931" y="3410691"/>
              <a:ext cx="119880" cy="211680"/>
            </p14:xfrm>
          </p:contentPart>
        </mc:Choice>
        <mc:Fallback xmlns="">
          <p:pic>
            <p:nvPicPr>
              <p:cNvPr id="42" name="Ink 41"/>
              <p:cNvPicPr/>
              <p:nvPr/>
            </p:nvPicPr>
            <p:blipFill>
              <a:blip r:embed="rId20"/>
              <a:stretch>
                <a:fillRect/>
              </a:stretch>
            </p:blipFill>
            <p:spPr>
              <a:xfrm>
                <a:off x="7230291" y="3394491"/>
                <a:ext cx="145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p14:cNvContentPartPr/>
              <p14:nvPr/>
            </p14:nvContentPartPr>
            <p14:xfrm>
              <a:off x="7299771" y="3485571"/>
              <a:ext cx="131400" cy="29160"/>
            </p14:xfrm>
          </p:contentPart>
        </mc:Choice>
        <mc:Fallback xmlns="">
          <p:pic>
            <p:nvPicPr>
              <p:cNvPr id="43" name="Ink 42"/>
              <p:cNvPicPr/>
              <p:nvPr/>
            </p:nvPicPr>
            <p:blipFill>
              <a:blip r:embed="rId22"/>
              <a:stretch>
                <a:fillRect/>
              </a:stretch>
            </p:blipFill>
            <p:spPr>
              <a:xfrm>
                <a:off x="7290771" y="3478011"/>
                <a:ext cx="147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p14:cNvContentPartPr/>
              <p14:nvPr/>
            </p14:nvContentPartPr>
            <p14:xfrm>
              <a:off x="1616091" y="2755491"/>
              <a:ext cx="2471400" cy="988200"/>
            </p14:xfrm>
          </p:contentPart>
        </mc:Choice>
        <mc:Fallback xmlns="">
          <p:pic>
            <p:nvPicPr>
              <p:cNvPr id="44" name="Ink 43"/>
              <p:cNvPicPr/>
              <p:nvPr/>
            </p:nvPicPr>
            <p:blipFill>
              <a:blip r:embed="rId24"/>
              <a:stretch>
                <a:fillRect/>
              </a:stretch>
            </p:blipFill>
            <p:spPr>
              <a:xfrm>
                <a:off x="1602771" y="2746851"/>
                <a:ext cx="2497320" cy="1010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p14:cNvContentPartPr/>
              <p14:nvPr/>
            </p14:nvContentPartPr>
            <p14:xfrm>
              <a:off x="6442251" y="3159411"/>
              <a:ext cx="1033200" cy="31320"/>
            </p14:xfrm>
          </p:contentPart>
        </mc:Choice>
        <mc:Fallback xmlns="">
          <p:pic>
            <p:nvPicPr>
              <p:cNvPr id="45" name="Ink 44"/>
              <p:cNvPicPr/>
              <p:nvPr/>
            </p:nvPicPr>
            <p:blipFill>
              <a:blip r:embed="rId26"/>
              <a:stretch>
                <a:fillRect/>
              </a:stretch>
            </p:blipFill>
            <p:spPr>
              <a:xfrm>
                <a:off x="6433611" y="3150771"/>
                <a:ext cx="1051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6" name="Ink 45"/>
              <p14:cNvContentPartPr/>
              <p14:nvPr/>
            </p14:nvContentPartPr>
            <p14:xfrm>
              <a:off x="6097731" y="2515371"/>
              <a:ext cx="1752480" cy="1367640"/>
            </p14:xfrm>
          </p:contentPart>
        </mc:Choice>
        <mc:Fallback xmlns="">
          <p:pic>
            <p:nvPicPr>
              <p:cNvPr id="46" name="Ink 45"/>
              <p:cNvPicPr/>
              <p:nvPr/>
            </p:nvPicPr>
            <p:blipFill>
              <a:blip r:embed="rId28"/>
              <a:stretch>
                <a:fillRect/>
              </a:stretch>
            </p:blipFill>
            <p:spPr>
              <a:xfrm>
                <a:off x="6081171" y="2497371"/>
                <a:ext cx="1787040" cy="1402560"/>
              </a:xfrm>
              <a:prstGeom prst="rect">
                <a:avLst/>
              </a:prstGeom>
            </p:spPr>
          </p:pic>
        </mc:Fallback>
      </mc:AlternateContent>
    </p:spTree>
    <p:extLst>
      <p:ext uri="{BB962C8B-B14F-4D97-AF65-F5344CB8AC3E}">
        <p14:creationId xmlns:p14="http://schemas.microsoft.com/office/powerpoint/2010/main" val="2621475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16</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54221381"/>
              </p:ext>
            </p:extLst>
          </p:nvPr>
        </p:nvGraphicFramePr>
        <p:xfrm>
          <a:off x="3886200" y="2286000"/>
          <a:ext cx="2371725" cy="628650"/>
        </p:xfrm>
        <a:graphic>
          <a:graphicData uri="http://schemas.openxmlformats.org/presentationml/2006/ole">
            <mc:AlternateContent xmlns:mc="http://schemas.openxmlformats.org/markup-compatibility/2006">
              <mc:Choice xmlns:v="urn:schemas-microsoft-com:vml" Requires="v">
                <p:oleObj spid="_x0000_s35843" name="Equation" r:id="rId3" imgW="863280" imgH="228600" progId="Equation.DSMT4">
                  <p:embed/>
                </p:oleObj>
              </mc:Choice>
              <mc:Fallback>
                <p:oleObj name="Equation" r:id="rId3" imgW="863280" imgH="228600" progId="Equation.DSMT4">
                  <p:embed/>
                  <p:pic>
                    <p:nvPicPr>
                      <p:cNvPr id="0" name=""/>
                      <p:cNvPicPr/>
                      <p:nvPr/>
                    </p:nvPicPr>
                    <p:blipFill>
                      <a:blip r:embed="rId4"/>
                      <a:stretch>
                        <a:fillRect/>
                      </a:stretch>
                    </p:blipFill>
                    <p:spPr>
                      <a:xfrm>
                        <a:off x="3886200" y="2286000"/>
                        <a:ext cx="2371725" cy="628650"/>
                      </a:xfrm>
                      <a:prstGeom prst="rect">
                        <a:avLst/>
                      </a:prstGeom>
                    </p:spPr>
                  </p:pic>
                </p:oleObj>
              </mc:Fallback>
            </mc:AlternateContent>
          </a:graphicData>
        </a:graphic>
      </p:graphicFrame>
    </p:spTree>
    <p:extLst>
      <p:ext uri="{BB962C8B-B14F-4D97-AF65-F5344CB8AC3E}">
        <p14:creationId xmlns:p14="http://schemas.microsoft.com/office/powerpoint/2010/main" val="1336167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16</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30779922"/>
              </p:ext>
            </p:extLst>
          </p:nvPr>
        </p:nvGraphicFramePr>
        <p:xfrm>
          <a:off x="3652838" y="1801813"/>
          <a:ext cx="2371725" cy="628650"/>
        </p:xfrm>
        <a:graphic>
          <a:graphicData uri="http://schemas.openxmlformats.org/presentationml/2006/ole">
            <mc:AlternateContent xmlns:mc="http://schemas.openxmlformats.org/markup-compatibility/2006">
              <mc:Choice xmlns:v="urn:schemas-microsoft-com:vml" Requires="v">
                <p:oleObj spid="_x0000_s36867" name="Equation" r:id="rId3" imgW="863280" imgH="228600" progId="Equation.DSMT4">
                  <p:embed/>
                </p:oleObj>
              </mc:Choice>
              <mc:Fallback>
                <p:oleObj name="Equation" r:id="rId3" imgW="863280" imgH="228600" progId="Equation.DSMT4">
                  <p:embed/>
                  <p:pic>
                    <p:nvPicPr>
                      <p:cNvPr id="0" name=""/>
                      <p:cNvPicPr/>
                      <p:nvPr/>
                    </p:nvPicPr>
                    <p:blipFill>
                      <a:blip r:embed="rId4"/>
                      <a:stretch>
                        <a:fillRect/>
                      </a:stretch>
                    </p:blipFill>
                    <p:spPr>
                      <a:xfrm>
                        <a:off x="3652838" y="1801813"/>
                        <a:ext cx="2371725" cy="6286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1745691" y="2749371"/>
              <a:ext cx="2304720" cy="1018080"/>
            </p14:xfrm>
          </p:contentPart>
        </mc:Choice>
        <mc:Fallback xmlns="">
          <p:pic>
            <p:nvPicPr>
              <p:cNvPr id="14" name="Ink 13"/>
              <p:cNvPicPr/>
              <p:nvPr/>
            </p:nvPicPr>
            <p:blipFill>
              <a:blip r:embed="rId6"/>
              <a:stretch>
                <a:fillRect/>
              </a:stretch>
            </p:blipFill>
            <p:spPr>
              <a:xfrm>
                <a:off x="1732371" y="2733531"/>
                <a:ext cx="2324880" cy="104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p14:cNvContentPartPr/>
              <p14:nvPr/>
            </p14:nvContentPartPr>
            <p14:xfrm>
              <a:off x="3387291" y="3173451"/>
              <a:ext cx="2090880" cy="52560"/>
            </p14:xfrm>
          </p:contentPart>
        </mc:Choice>
        <mc:Fallback xmlns="">
          <p:pic>
            <p:nvPicPr>
              <p:cNvPr id="19" name="Ink 18"/>
              <p:cNvPicPr/>
              <p:nvPr/>
            </p:nvPicPr>
            <p:blipFill>
              <a:blip r:embed="rId8"/>
              <a:stretch>
                <a:fillRect/>
              </a:stretch>
            </p:blipFill>
            <p:spPr>
              <a:xfrm>
                <a:off x="3379011" y="3154011"/>
                <a:ext cx="2107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p14:cNvContentPartPr/>
              <p14:nvPr/>
            </p14:nvContentPartPr>
            <p14:xfrm>
              <a:off x="3280371" y="3351651"/>
              <a:ext cx="2231280" cy="546840"/>
            </p14:xfrm>
          </p:contentPart>
        </mc:Choice>
        <mc:Fallback xmlns="">
          <p:pic>
            <p:nvPicPr>
              <p:cNvPr id="27" name="Ink 26"/>
              <p:cNvPicPr/>
              <p:nvPr/>
            </p:nvPicPr>
            <p:blipFill>
              <a:blip r:embed="rId10"/>
              <a:stretch>
                <a:fillRect/>
              </a:stretch>
            </p:blipFill>
            <p:spPr>
              <a:xfrm>
                <a:off x="3273891" y="3342651"/>
                <a:ext cx="224676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p14:cNvContentPartPr/>
              <p14:nvPr/>
            </p14:nvContentPartPr>
            <p14:xfrm>
              <a:off x="3771771" y="3545691"/>
              <a:ext cx="1221120" cy="310320"/>
            </p14:xfrm>
          </p:contentPart>
        </mc:Choice>
        <mc:Fallback xmlns="">
          <p:pic>
            <p:nvPicPr>
              <p:cNvPr id="28" name="Ink 27"/>
              <p:cNvPicPr/>
              <p:nvPr/>
            </p:nvPicPr>
            <p:blipFill>
              <a:blip r:embed="rId12"/>
              <a:stretch>
                <a:fillRect/>
              </a:stretch>
            </p:blipFill>
            <p:spPr>
              <a:xfrm>
                <a:off x="3757731" y="3528771"/>
                <a:ext cx="12441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Ink 34"/>
              <p14:cNvContentPartPr/>
              <p14:nvPr/>
            </p14:nvContentPartPr>
            <p14:xfrm>
              <a:off x="1562451" y="3228891"/>
              <a:ext cx="911880" cy="115920"/>
            </p14:xfrm>
          </p:contentPart>
        </mc:Choice>
        <mc:Fallback xmlns="">
          <p:pic>
            <p:nvPicPr>
              <p:cNvPr id="35" name="Ink 34"/>
              <p:cNvPicPr/>
              <p:nvPr/>
            </p:nvPicPr>
            <p:blipFill>
              <a:blip r:embed="rId14"/>
              <a:stretch>
                <a:fillRect/>
              </a:stretch>
            </p:blipFill>
            <p:spPr>
              <a:xfrm>
                <a:off x="1550211" y="3220251"/>
                <a:ext cx="932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Ink 35"/>
              <p14:cNvContentPartPr/>
              <p14:nvPr/>
            </p14:nvContentPartPr>
            <p14:xfrm>
              <a:off x="4424811" y="2625531"/>
              <a:ext cx="26640" cy="435600"/>
            </p14:xfrm>
          </p:contentPart>
        </mc:Choice>
        <mc:Fallback xmlns="">
          <p:pic>
            <p:nvPicPr>
              <p:cNvPr id="36" name="Ink 35"/>
              <p:cNvPicPr/>
              <p:nvPr/>
            </p:nvPicPr>
            <p:blipFill>
              <a:blip r:embed="rId16"/>
              <a:stretch>
                <a:fillRect/>
              </a:stretch>
            </p:blipFill>
            <p:spPr>
              <a:xfrm>
                <a:off x="4414371" y="2611491"/>
                <a:ext cx="5292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Ink 36"/>
              <p14:cNvContentPartPr/>
              <p14:nvPr/>
            </p14:nvContentPartPr>
            <p14:xfrm>
              <a:off x="5664651" y="2744331"/>
              <a:ext cx="2156760" cy="453240"/>
            </p14:xfrm>
          </p:contentPart>
        </mc:Choice>
        <mc:Fallback xmlns="">
          <p:pic>
            <p:nvPicPr>
              <p:cNvPr id="37" name="Ink 36"/>
              <p:cNvPicPr/>
              <p:nvPr/>
            </p:nvPicPr>
            <p:blipFill>
              <a:blip r:embed="rId18"/>
              <a:stretch>
                <a:fillRect/>
              </a:stretch>
            </p:blipFill>
            <p:spPr>
              <a:xfrm>
                <a:off x="5647011" y="2726691"/>
                <a:ext cx="218772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p14:cNvContentPartPr/>
              <p14:nvPr/>
            </p14:nvContentPartPr>
            <p14:xfrm>
              <a:off x="6821331" y="3127731"/>
              <a:ext cx="1462680" cy="55440"/>
            </p14:xfrm>
          </p:contentPart>
        </mc:Choice>
        <mc:Fallback xmlns="">
          <p:pic>
            <p:nvPicPr>
              <p:cNvPr id="42" name="Ink 41"/>
              <p:cNvPicPr/>
              <p:nvPr/>
            </p:nvPicPr>
            <p:blipFill>
              <a:blip r:embed="rId20"/>
              <a:stretch>
                <a:fillRect/>
              </a:stretch>
            </p:blipFill>
            <p:spPr>
              <a:xfrm>
                <a:off x="6811971" y="3111891"/>
                <a:ext cx="1486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p14:cNvContentPartPr/>
              <p14:nvPr/>
            </p14:nvContentPartPr>
            <p14:xfrm>
              <a:off x="6691371" y="3258411"/>
              <a:ext cx="1665720" cy="567360"/>
            </p14:xfrm>
          </p:contentPart>
        </mc:Choice>
        <mc:Fallback xmlns="">
          <p:pic>
            <p:nvPicPr>
              <p:cNvPr id="43" name="Ink 42"/>
              <p:cNvPicPr/>
              <p:nvPr/>
            </p:nvPicPr>
            <p:blipFill>
              <a:blip r:embed="rId22"/>
              <a:stretch>
                <a:fillRect/>
              </a:stretch>
            </p:blipFill>
            <p:spPr>
              <a:xfrm>
                <a:off x="6684171" y="3243651"/>
                <a:ext cx="168480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9" name="Ink 48"/>
              <p14:cNvContentPartPr/>
              <p14:nvPr/>
            </p14:nvContentPartPr>
            <p14:xfrm>
              <a:off x="6550971" y="2497371"/>
              <a:ext cx="2037600" cy="1465200"/>
            </p14:xfrm>
          </p:contentPart>
        </mc:Choice>
        <mc:Fallback xmlns="">
          <p:pic>
            <p:nvPicPr>
              <p:cNvPr id="49" name="Ink 48"/>
              <p:cNvPicPr/>
              <p:nvPr/>
            </p:nvPicPr>
            <p:blipFill>
              <a:blip r:embed="rId24"/>
              <a:stretch>
                <a:fillRect/>
              </a:stretch>
            </p:blipFill>
            <p:spPr>
              <a:xfrm>
                <a:off x="6534051" y="2477211"/>
                <a:ext cx="2075040" cy="1505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0" name="Ink 49"/>
              <p14:cNvContentPartPr/>
              <p14:nvPr/>
            </p14:nvContentPartPr>
            <p14:xfrm>
              <a:off x="7170891" y="3435531"/>
              <a:ext cx="1033200" cy="310320"/>
            </p14:xfrm>
          </p:contentPart>
        </mc:Choice>
        <mc:Fallback xmlns="">
          <p:pic>
            <p:nvPicPr>
              <p:cNvPr id="50" name="Ink 49"/>
              <p:cNvPicPr/>
              <p:nvPr/>
            </p:nvPicPr>
            <p:blipFill>
              <a:blip r:embed="rId26"/>
              <a:stretch>
                <a:fillRect/>
              </a:stretch>
            </p:blipFill>
            <p:spPr>
              <a:xfrm>
                <a:off x="7155411" y="3420411"/>
                <a:ext cx="1056960" cy="337320"/>
              </a:xfrm>
              <a:prstGeom prst="rect">
                <a:avLst/>
              </a:prstGeom>
            </p:spPr>
          </p:pic>
        </mc:Fallback>
      </mc:AlternateContent>
    </p:spTree>
    <p:extLst>
      <p:ext uri="{BB962C8B-B14F-4D97-AF65-F5344CB8AC3E}">
        <p14:creationId xmlns:p14="http://schemas.microsoft.com/office/powerpoint/2010/main" val="4184356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17</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61494424"/>
              </p:ext>
            </p:extLst>
          </p:nvPr>
        </p:nvGraphicFramePr>
        <p:xfrm>
          <a:off x="3886200" y="2362200"/>
          <a:ext cx="1465263" cy="628650"/>
        </p:xfrm>
        <a:graphic>
          <a:graphicData uri="http://schemas.openxmlformats.org/presentationml/2006/ole">
            <mc:AlternateContent xmlns:mc="http://schemas.openxmlformats.org/markup-compatibility/2006">
              <mc:Choice xmlns:v="urn:schemas-microsoft-com:vml" Requires="v">
                <p:oleObj spid="_x0000_s37891" name="Equation" r:id="rId3" imgW="533160" imgH="228600" progId="Equation.DSMT4">
                  <p:embed/>
                </p:oleObj>
              </mc:Choice>
              <mc:Fallback>
                <p:oleObj name="Equation" r:id="rId3" imgW="533160" imgH="228600" progId="Equation.DSMT4">
                  <p:embed/>
                  <p:pic>
                    <p:nvPicPr>
                      <p:cNvPr id="0" name=""/>
                      <p:cNvPicPr/>
                      <p:nvPr/>
                    </p:nvPicPr>
                    <p:blipFill>
                      <a:blip r:embed="rId4"/>
                      <a:stretch>
                        <a:fillRect/>
                      </a:stretch>
                    </p:blipFill>
                    <p:spPr>
                      <a:xfrm>
                        <a:off x="3886200" y="2362200"/>
                        <a:ext cx="1465263" cy="628650"/>
                      </a:xfrm>
                      <a:prstGeom prst="rect">
                        <a:avLst/>
                      </a:prstGeom>
                    </p:spPr>
                  </p:pic>
                </p:oleObj>
              </mc:Fallback>
            </mc:AlternateContent>
          </a:graphicData>
        </a:graphic>
      </p:graphicFrame>
    </p:spTree>
    <p:extLst>
      <p:ext uri="{BB962C8B-B14F-4D97-AF65-F5344CB8AC3E}">
        <p14:creationId xmlns:p14="http://schemas.microsoft.com/office/powerpoint/2010/main" val="249790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17</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93052061"/>
              </p:ext>
            </p:extLst>
          </p:nvPr>
        </p:nvGraphicFramePr>
        <p:xfrm>
          <a:off x="4105275" y="1801813"/>
          <a:ext cx="1465263" cy="628650"/>
        </p:xfrm>
        <a:graphic>
          <a:graphicData uri="http://schemas.openxmlformats.org/presentationml/2006/ole">
            <mc:AlternateContent xmlns:mc="http://schemas.openxmlformats.org/markup-compatibility/2006">
              <mc:Choice xmlns:v="urn:schemas-microsoft-com:vml" Requires="v">
                <p:oleObj spid="_x0000_s38915" name="Equation" r:id="rId3" imgW="533160" imgH="228600" progId="Equation.DSMT4">
                  <p:embed/>
                </p:oleObj>
              </mc:Choice>
              <mc:Fallback>
                <p:oleObj name="Equation" r:id="rId3" imgW="533160" imgH="228600" progId="Equation.DSMT4">
                  <p:embed/>
                  <p:pic>
                    <p:nvPicPr>
                      <p:cNvPr id="0" name=""/>
                      <p:cNvPicPr/>
                      <p:nvPr/>
                    </p:nvPicPr>
                    <p:blipFill>
                      <a:blip r:embed="rId4"/>
                      <a:stretch>
                        <a:fillRect/>
                      </a:stretch>
                    </p:blipFill>
                    <p:spPr>
                      <a:xfrm>
                        <a:off x="4105275" y="1801813"/>
                        <a:ext cx="1465263" cy="6286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1204971" y="2598891"/>
              <a:ext cx="6343560" cy="2914560"/>
            </p14:xfrm>
          </p:contentPart>
        </mc:Choice>
        <mc:Fallback xmlns="">
          <p:pic>
            <p:nvPicPr>
              <p:cNvPr id="11" name="Ink 10"/>
              <p:cNvPicPr/>
              <p:nvPr/>
            </p:nvPicPr>
            <p:blipFill>
              <a:blip r:embed="rId6"/>
              <a:stretch>
                <a:fillRect/>
              </a:stretch>
            </p:blipFill>
            <p:spPr>
              <a:xfrm>
                <a:off x="1194171" y="2587011"/>
                <a:ext cx="6361560" cy="293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9" name="Ink 108"/>
              <p14:cNvContentPartPr/>
              <p14:nvPr/>
            </p14:nvContentPartPr>
            <p14:xfrm>
              <a:off x="5748171" y="5174331"/>
              <a:ext cx="132120" cy="130680"/>
            </p14:xfrm>
          </p:contentPart>
        </mc:Choice>
        <mc:Fallback xmlns="">
          <p:pic>
            <p:nvPicPr>
              <p:cNvPr id="109" name="Ink 108"/>
              <p:cNvPicPr/>
              <p:nvPr/>
            </p:nvPicPr>
            <p:blipFill>
              <a:blip r:embed="rId8"/>
              <a:stretch>
                <a:fillRect/>
              </a:stretch>
            </p:blipFill>
            <p:spPr>
              <a:xfrm>
                <a:off x="5740971" y="5163171"/>
                <a:ext cx="146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 name="Ink 109"/>
              <p14:cNvContentPartPr/>
              <p14:nvPr/>
            </p14:nvContentPartPr>
            <p14:xfrm>
              <a:off x="6132651" y="5153451"/>
              <a:ext cx="45720" cy="184320"/>
            </p14:xfrm>
          </p:contentPart>
        </mc:Choice>
        <mc:Fallback xmlns="">
          <p:pic>
            <p:nvPicPr>
              <p:cNvPr id="110" name="Ink 109"/>
              <p:cNvPicPr/>
              <p:nvPr/>
            </p:nvPicPr>
            <p:blipFill>
              <a:blip r:embed="rId10"/>
              <a:stretch>
                <a:fillRect/>
              </a:stretch>
            </p:blipFill>
            <p:spPr>
              <a:xfrm>
                <a:off x="6120411" y="5144811"/>
                <a:ext cx="66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1" name="Ink 110"/>
              <p14:cNvContentPartPr/>
              <p14:nvPr/>
            </p14:nvContentPartPr>
            <p14:xfrm>
              <a:off x="6105651" y="5222211"/>
              <a:ext cx="196920" cy="22680"/>
            </p14:xfrm>
          </p:contentPart>
        </mc:Choice>
        <mc:Fallback xmlns="">
          <p:pic>
            <p:nvPicPr>
              <p:cNvPr id="111" name="Ink 110"/>
              <p:cNvPicPr/>
              <p:nvPr/>
            </p:nvPicPr>
            <p:blipFill>
              <a:blip r:embed="rId12"/>
              <a:stretch>
                <a:fillRect/>
              </a:stretch>
            </p:blipFill>
            <p:spPr>
              <a:xfrm>
                <a:off x="6096651" y="5212491"/>
                <a:ext cx="213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 name="Ink 111"/>
              <p14:cNvContentPartPr/>
              <p14:nvPr/>
            </p14:nvContentPartPr>
            <p14:xfrm>
              <a:off x="6659331" y="5085771"/>
              <a:ext cx="12240" cy="198000"/>
            </p14:xfrm>
          </p:contentPart>
        </mc:Choice>
        <mc:Fallback xmlns="">
          <p:pic>
            <p:nvPicPr>
              <p:cNvPr id="112" name="Ink 111"/>
              <p:cNvPicPr/>
              <p:nvPr/>
            </p:nvPicPr>
            <p:blipFill>
              <a:blip r:embed="rId14"/>
              <a:stretch>
                <a:fillRect/>
              </a:stretch>
            </p:blipFill>
            <p:spPr>
              <a:xfrm>
                <a:off x="6652491" y="5077131"/>
                <a:ext cx="34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3" name="Ink 112"/>
              <p14:cNvContentPartPr/>
              <p14:nvPr/>
            </p14:nvContentPartPr>
            <p14:xfrm>
              <a:off x="6585891" y="5190531"/>
              <a:ext cx="177480" cy="7200"/>
            </p14:xfrm>
          </p:contentPart>
        </mc:Choice>
        <mc:Fallback xmlns="">
          <p:pic>
            <p:nvPicPr>
              <p:cNvPr id="113" name="Ink 112"/>
              <p:cNvPicPr/>
              <p:nvPr/>
            </p:nvPicPr>
            <p:blipFill>
              <a:blip r:embed="rId16"/>
              <a:stretch>
                <a:fillRect/>
              </a:stretch>
            </p:blipFill>
            <p:spPr>
              <a:xfrm>
                <a:off x="6574371" y="5176851"/>
                <a:ext cx="196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4" name="Ink 113"/>
              <p14:cNvContentPartPr/>
              <p14:nvPr/>
            </p14:nvContentPartPr>
            <p14:xfrm>
              <a:off x="6780291" y="5155611"/>
              <a:ext cx="136080" cy="95760"/>
            </p14:xfrm>
          </p:contentPart>
        </mc:Choice>
        <mc:Fallback xmlns="">
          <p:pic>
            <p:nvPicPr>
              <p:cNvPr id="114" name="Ink 113"/>
              <p:cNvPicPr/>
              <p:nvPr/>
            </p:nvPicPr>
            <p:blipFill>
              <a:blip r:embed="rId18"/>
              <a:stretch>
                <a:fillRect/>
              </a:stretch>
            </p:blipFill>
            <p:spPr>
              <a:xfrm>
                <a:off x="6765531" y="5149851"/>
                <a:ext cx="158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5" name="Ink 114"/>
              <p14:cNvContentPartPr/>
              <p14:nvPr/>
            </p14:nvContentPartPr>
            <p14:xfrm>
              <a:off x="6964971" y="5197731"/>
              <a:ext cx="111600" cy="53640"/>
            </p14:xfrm>
          </p:contentPart>
        </mc:Choice>
        <mc:Fallback xmlns="">
          <p:pic>
            <p:nvPicPr>
              <p:cNvPr id="115" name="Ink 114"/>
              <p:cNvPicPr/>
              <p:nvPr/>
            </p:nvPicPr>
            <p:blipFill>
              <a:blip r:embed="rId20"/>
              <a:stretch>
                <a:fillRect/>
              </a:stretch>
            </p:blipFill>
            <p:spPr>
              <a:xfrm>
                <a:off x="6949851" y="5179731"/>
                <a:ext cx="134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6" name="Ink 115"/>
              <p14:cNvContentPartPr/>
              <p14:nvPr/>
            </p14:nvContentPartPr>
            <p14:xfrm>
              <a:off x="7176651" y="5140131"/>
              <a:ext cx="41400" cy="111600"/>
            </p14:xfrm>
          </p:contentPart>
        </mc:Choice>
        <mc:Fallback xmlns="">
          <p:pic>
            <p:nvPicPr>
              <p:cNvPr id="116" name="Ink 115"/>
              <p:cNvPicPr/>
              <p:nvPr/>
            </p:nvPicPr>
            <p:blipFill>
              <a:blip r:embed="rId22"/>
              <a:stretch>
                <a:fillRect/>
              </a:stretch>
            </p:blipFill>
            <p:spPr>
              <a:xfrm>
                <a:off x="7167651" y="5131131"/>
                <a:ext cx="56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7" name="Ink 116"/>
              <p14:cNvContentPartPr/>
              <p14:nvPr/>
            </p14:nvContentPartPr>
            <p14:xfrm>
              <a:off x="7167291" y="5155251"/>
              <a:ext cx="105120" cy="112680"/>
            </p14:xfrm>
          </p:contentPart>
        </mc:Choice>
        <mc:Fallback xmlns="">
          <p:pic>
            <p:nvPicPr>
              <p:cNvPr id="117" name="Ink 116"/>
              <p:cNvPicPr/>
              <p:nvPr/>
            </p:nvPicPr>
            <p:blipFill>
              <a:blip r:embed="rId24"/>
              <a:stretch>
                <a:fillRect/>
              </a:stretch>
            </p:blipFill>
            <p:spPr>
              <a:xfrm>
                <a:off x="7159731" y="5146971"/>
                <a:ext cx="120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8" name="Ink 117"/>
              <p14:cNvContentPartPr/>
              <p14:nvPr/>
            </p14:nvContentPartPr>
            <p14:xfrm>
              <a:off x="6679851" y="5320131"/>
              <a:ext cx="594000" cy="38880"/>
            </p14:xfrm>
          </p:contentPart>
        </mc:Choice>
        <mc:Fallback xmlns="">
          <p:pic>
            <p:nvPicPr>
              <p:cNvPr id="118" name="Ink 117"/>
              <p:cNvPicPr/>
              <p:nvPr/>
            </p:nvPicPr>
            <p:blipFill>
              <a:blip r:embed="rId26"/>
              <a:stretch>
                <a:fillRect/>
              </a:stretch>
            </p:blipFill>
            <p:spPr>
              <a:xfrm>
                <a:off x="6670851" y="5311131"/>
                <a:ext cx="613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9" name="Ink 118"/>
              <p14:cNvContentPartPr/>
              <p14:nvPr/>
            </p14:nvContentPartPr>
            <p14:xfrm>
              <a:off x="6952011" y="5438571"/>
              <a:ext cx="124200" cy="141480"/>
            </p14:xfrm>
          </p:contentPart>
        </mc:Choice>
        <mc:Fallback xmlns="">
          <p:pic>
            <p:nvPicPr>
              <p:cNvPr id="119" name="Ink 118"/>
              <p:cNvPicPr/>
              <p:nvPr/>
            </p:nvPicPr>
            <p:blipFill>
              <a:blip r:embed="rId28"/>
              <a:stretch>
                <a:fillRect/>
              </a:stretch>
            </p:blipFill>
            <p:spPr>
              <a:xfrm>
                <a:off x="6942651" y="5429211"/>
                <a:ext cx="140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0" name="Ink 119"/>
              <p14:cNvContentPartPr/>
              <p14:nvPr/>
            </p14:nvContentPartPr>
            <p14:xfrm>
              <a:off x="6951651" y="5441091"/>
              <a:ext cx="135360" cy="156960"/>
            </p14:xfrm>
          </p:contentPart>
        </mc:Choice>
        <mc:Fallback xmlns="">
          <p:pic>
            <p:nvPicPr>
              <p:cNvPr id="120" name="Ink 119"/>
              <p:cNvPicPr/>
              <p:nvPr/>
            </p:nvPicPr>
            <p:blipFill>
              <a:blip r:embed="rId30"/>
              <a:stretch>
                <a:fillRect/>
              </a:stretch>
            </p:blipFill>
            <p:spPr>
              <a:xfrm>
                <a:off x="6936531" y="5433531"/>
                <a:ext cx="158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1" name="Ink 120"/>
              <p14:cNvContentPartPr/>
              <p14:nvPr/>
            </p14:nvContentPartPr>
            <p14:xfrm>
              <a:off x="7408491" y="5051571"/>
              <a:ext cx="146880" cy="560880"/>
            </p14:xfrm>
          </p:contentPart>
        </mc:Choice>
        <mc:Fallback xmlns="">
          <p:pic>
            <p:nvPicPr>
              <p:cNvPr id="121" name="Ink 120"/>
              <p:cNvPicPr/>
              <p:nvPr/>
            </p:nvPicPr>
            <p:blipFill>
              <a:blip r:embed="rId32"/>
              <a:stretch>
                <a:fillRect/>
              </a:stretch>
            </p:blipFill>
            <p:spPr>
              <a:xfrm>
                <a:off x="7399851" y="5043651"/>
                <a:ext cx="17424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2" name="Ink 121"/>
              <p14:cNvContentPartPr/>
              <p14:nvPr/>
            </p14:nvContentPartPr>
            <p14:xfrm>
              <a:off x="7155771" y="5170371"/>
              <a:ext cx="81360" cy="114840"/>
            </p14:xfrm>
          </p:contentPart>
        </mc:Choice>
        <mc:Fallback xmlns="">
          <p:pic>
            <p:nvPicPr>
              <p:cNvPr id="122" name="Ink 121"/>
              <p:cNvPicPr/>
              <p:nvPr/>
            </p:nvPicPr>
            <p:blipFill>
              <a:blip r:embed="rId34"/>
              <a:stretch>
                <a:fillRect/>
              </a:stretch>
            </p:blipFill>
            <p:spPr>
              <a:xfrm>
                <a:off x="7149651" y="5164251"/>
                <a:ext cx="94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3" name="Ink 122"/>
              <p14:cNvContentPartPr/>
              <p14:nvPr/>
            </p14:nvContentPartPr>
            <p14:xfrm>
              <a:off x="2301891" y="4682211"/>
              <a:ext cx="5552640" cy="1203120"/>
            </p14:xfrm>
          </p:contentPart>
        </mc:Choice>
        <mc:Fallback xmlns="">
          <p:pic>
            <p:nvPicPr>
              <p:cNvPr id="123" name="Ink 122"/>
              <p:cNvPicPr/>
              <p:nvPr/>
            </p:nvPicPr>
            <p:blipFill>
              <a:blip r:embed="rId36"/>
              <a:stretch>
                <a:fillRect/>
              </a:stretch>
            </p:blipFill>
            <p:spPr>
              <a:xfrm>
                <a:off x="2287131" y="4664211"/>
                <a:ext cx="5585760" cy="1239480"/>
              </a:xfrm>
              <a:prstGeom prst="rect">
                <a:avLst/>
              </a:prstGeom>
            </p:spPr>
          </p:pic>
        </mc:Fallback>
      </mc:AlternateContent>
    </p:spTree>
    <p:extLst>
      <p:ext uri="{BB962C8B-B14F-4D97-AF65-F5344CB8AC3E}">
        <p14:creationId xmlns:p14="http://schemas.microsoft.com/office/powerpoint/2010/main" val="1134025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18</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5146163"/>
              </p:ext>
            </p:extLst>
          </p:nvPr>
        </p:nvGraphicFramePr>
        <p:xfrm>
          <a:off x="3886200" y="2362200"/>
          <a:ext cx="2754312" cy="557213"/>
        </p:xfrm>
        <a:graphic>
          <a:graphicData uri="http://schemas.openxmlformats.org/presentationml/2006/ole">
            <mc:AlternateContent xmlns:mc="http://schemas.openxmlformats.org/markup-compatibility/2006">
              <mc:Choice xmlns:v="urn:schemas-microsoft-com:vml" Requires="v">
                <p:oleObj spid="_x0000_s39939" name="Equation" r:id="rId3" imgW="1002960" imgH="203040" progId="Equation.DSMT4">
                  <p:embed/>
                </p:oleObj>
              </mc:Choice>
              <mc:Fallback>
                <p:oleObj name="Equation" r:id="rId3" imgW="1002960" imgH="203040" progId="Equation.DSMT4">
                  <p:embed/>
                  <p:pic>
                    <p:nvPicPr>
                      <p:cNvPr id="0" name=""/>
                      <p:cNvPicPr/>
                      <p:nvPr/>
                    </p:nvPicPr>
                    <p:blipFill>
                      <a:blip r:embed="rId4"/>
                      <a:stretch>
                        <a:fillRect/>
                      </a:stretch>
                    </p:blipFill>
                    <p:spPr>
                      <a:xfrm>
                        <a:off x="3886200" y="2362200"/>
                        <a:ext cx="2754312" cy="557213"/>
                      </a:xfrm>
                      <a:prstGeom prst="rect">
                        <a:avLst/>
                      </a:prstGeom>
                    </p:spPr>
                  </p:pic>
                </p:oleObj>
              </mc:Fallback>
            </mc:AlternateContent>
          </a:graphicData>
        </a:graphic>
      </p:graphicFrame>
    </p:spTree>
    <p:extLst>
      <p:ext uri="{BB962C8B-B14F-4D97-AF65-F5344CB8AC3E}">
        <p14:creationId xmlns:p14="http://schemas.microsoft.com/office/powerpoint/2010/main" val="2100466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a:t>
            </a:r>
            <a:r>
              <a:rPr lang="en-US" sz="4000" dirty="0" err="1" smtClean="0"/>
              <a:t>dy</a:t>
            </a:r>
            <a:r>
              <a:rPr lang="en-US" sz="4000" dirty="0" smtClean="0"/>
              <a:t>/dx of </a:t>
            </a:r>
            <a:endParaRPr lang="en-US" sz="4000" dirty="0"/>
          </a:p>
        </p:txBody>
      </p:sp>
      <p:sp>
        <p:nvSpPr>
          <p:cNvPr id="3" name="Title 2"/>
          <p:cNvSpPr>
            <a:spLocks noGrp="1"/>
          </p:cNvSpPr>
          <p:nvPr>
            <p:ph type="title"/>
          </p:nvPr>
        </p:nvSpPr>
        <p:spPr/>
        <p:txBody>
          <a:bodyPr/>
          <a:lstStyle/>
          <a:p>
            <a:r>
              <a:rPr lang="en-US" dirty="0" smtClean="0"/>
              <a:t>Problem 18</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86231505"/>
              </p:ext>
            </p:extLst>
          </p:nvPr>
        </p:nvGraphicFramePr>
        <p:xfrm>
          <a:off x="3733800" y="1828800"/>
          <a:ext cx="2754312" cy="557213"/>
        </p:xfrm>
        <a:graphic>
          <a:graphicData uri="http://schemas.openxmlformats.org/presentationml/2006/ole">
            <mc:AlternateContent xmlns:mc="http://schemas.openxmlformats.org/markup-compatibility/2006">
              <mc:Choice xmlns:v="urn:schemas-microsoft-com:vml" Requires="v">
                <p:oleObj spid="_x0000_s40963" name="Equation" r:id="rId3" imgW="1002960" imgH="203040" progId="Equation.DSMT4">
                  <p:embed/>
                </p:oleObj>
              </mc:Choice>
              <mc:Fallback>
                <p:oleObj name="Equation" r:id="rId3" imgW="1002960" imgH="203040" progId="Equation.DSMT4">
                  <p:embed/>
                  <p:pic>
                    <p:nvPicPr>
                      <p:cNvPr id="0" name=""/>
                      <p:cNvPicPr/>
                      <p:nvPr/>
                    </p:nvPicPr>
                    <p:blipFill>
                      <a:blip r:embed="rId4"/>
                      <a:stretch>
                        <a:fillRect/>
                      </a:stretch>
                    </p:blipFill>
                    <p:spPr>
                      <a:xfrm>
                        <a:off x="3733800" y="1828800"/>
                        <a:ext cx="2754312" cy="55721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1593051" y="2624451"/>
              <a:ext cx="4981680" cy="2611440"/>
            </p14:xfrm>
          </p:contentPart>
        </mc:Choice>
        <mc:Fallback xmlns="">
          <p:pic>
            <p:nvPicPr>
              <p:cNvPr id="12" name="Ink 11"/>
              <p:cNvPicPr/>
              <p:nvPr/>
            </p:nvPicPr>
            <p:blipFill>
              <a:blip r:embed="rId6"/>
              <a:stretch>
                <a:fillRect/>
              </a:stretch>
            </p:blipFill>
            <p:spPr>
              <a:xfrm>
                <a:off x="1580451" y="2613651"/>
                <a:ext cx="5013360" cy="263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6" name="Ink 75"/>
              <p14:cNvContentPartPr/>
              <p14:nvPr/>
            </p14:nvContentPartPr>
            <p14:xfrm>
              <a:off x="4694811" y="5143731"/>
              <a:ext cx="1321560" cy="96120"/>
            </p14:xfrm>
          </p:contentPart>
        </mc:Choice>
        <mc:Fallback xmlns="">
          <p:pic>
            <p:nvPicPr>
              <p:cNvPr id="76" name="Ink 75"/>
              <p:cNvPicPr/>
              <p:nvPr/>
            </p:nvPicPr>
            <p:blipFill>
              <a:blip r:embed="rId8"/>
              <a:stretch>
                <a:fillRect/>
              </a:stretch>
            </p:blipFill>
            <p:spPr>
              <a:xfrm>
                <a:off x="4683651" y="5128611"/>
                <a:ext cx="1343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9" name="Ink 88"/>
              <p14:cNvContentPartPr/>
              <p14:nvPr/>
            </p14:nvContentPartPr>
            <p14:xfrm>
              <a:off x="7787571" y="5418411"/>
              <a:ext cx="94680" cy="191160"/>
            </p14:xfrm>
          </p:contentPart>
        </mc:Choice>
        <mc:Fallback xmlns="">
          <p:pic>
            <p:nvPicPr>
              <p:cNvPr id="89" name="Ink 88"/>
              <p:cNvPicPr/>
              <p:nvPr/>
            </p:nvPicPr>
            <p:blipFill>
              <a:blip r:embed="rId10"/>
              <a:stretch>
                <a:fillRect/>
              </a:stretch>
            </p:blipFill>
            <p:spPr>
              <a:xfrm>
                <a:off x="7779291" y="5406531"/>
                <a:ext cx="110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0" name="Ink 89"/>
              <p14:cNvContentPartPr/>
              <p14:nvPr/>
            </p14:nvContentPartPr>
            <p14:xfrm>
              <a:off x="7686051" y="5180451"/>
              <a:ext cx="901800" cy="47880"/>
            </p14:xfrm>
          </p:contentPart>
        </mc:Choice>
        <mc:Fallback xmlns="">
          <p:pic>
            <p:nvPicPr>
              <p:cNvPr id="90" name="Ink 89"/>
              <p:cNvPicPr/>
              <p:nvPr/>
            </p:nvPicPr>
            <p:blipFill>
              <a:blip r:embed="rId12"/>
              <a:stretch>
                <a:fillRect/>
              </a:stretch>
            </p:blipFill>
            <p:spPr>
              <a:xfrm>
                <a:off x="7673451" y="5163171"/>
                <a:ext cx="924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1" name="Ink 90"/>
              <p14:cNvContentPartPr/>
              <p14:nvPr/>
            </p14:nvContentPartPr>
            <p14:xfrm>
              <a:off x="5059491" y="4896051"/>
              <a:ext cx="3304800" cy="764280"/>
            </p14:xfrm>
          </p:contentPart>
        </mc:Choice>
        <mc:Fallback xmlns="">
          <p:pic>
            <p:nvPicPr>
              <p:cNvPr id="91" name="Ink 90"/>
              <p:cNvPicPr/>
              <p:nvPr/>
            </p:nvPicPr>
            <p:blipFill>
              <a:blip r:embed="rId14"/>
              <a:stretch>
                <a:fillRect/>
              </a:stretch>
            </p:blipFill>
            <p:spPr>
              <a:xfrm>
                <a:off x="5051571" y="4880931"/>
                <a:ext cx="332604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 name="Ink 91"/>
              <p14:cNvContentPartPr/>
              <p14:nvPr/>
            </p14:nvContentPartPr>
            <p14:xfrm>
              <a:off x="7767771" y="5407611"/>
              <a:ext cx="165600" cy="207720"/>
            </p14:xfrm>
          </p:contentPart>
        </mc:Choice>
        <mc:Fallback xmlns="">
          <p:pic>
            <p:nvPicPr>
              <p:cNvPr id="92" name="Ink 91"/>
              <p:cNvPicPr/>
              <p:nvPr/>
            </p:nvPicPr>
            <p:blipFill>
              <a:blip r:embed="rId16"/>
              <a:stretch>
                <a:fillRect/>
              </a:stretch>
            </p:blipFill>
            <p:spPr>
              <a:xfrm>
                <a:off x="7755171" y="5401491"/>
                <a:ext cx="184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3" name="Ink 92"/>
              <p14:cNvContentPartPr/>
              <p14:nvPr/>
            </p14:nvContentPartPr>
            <p14:xfrm>
              <a:off x="8003931" y="5462331"/>
              <a:ext cx="23760" cy="143640"/>
            </p14:xfrm>
          </p:contentPart>
        </mc:Choice>
        <mc:Fallback xmlns="">
          <p:pic>
            <p:nvPicPr>
              <p:cNvPr id="93" name="Ink 92"/>
              <p:cNvPicPr/>
              <p:nvPr/>
            </p:nvPicPr>
            <p:blipFill>
              <a:blip r:embed="rId18"/>
              <a:stretch>
                <a:fillRect/>
              </a:stretch>
            </p:blipFill>
            <p:spPr>
              <a:xfrm>
                <a:off x="7996731" y="5455131"/>
                <a:ext cx="45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4" name="Ink 93"/>
              <p14:cNvContentPartPr/>
              <p14:nvPr/>
            </p14:nvContentPartPr>
            <p14:xfrm>
              <a:off x="7980531" y="5512731"/>
              <a:ext cx="152640" cy="28800"/>
            </p14:xfrm>
          </p:contentPart>
        </mc:Choice>
        <mc:Fallback xmlns="">
          <p:pic>
            <p:nvPicPr>
              <p:cNvPr id="94" name="Ink 93"/>
              <p:cNvPicPr/>
              <p:nvPr/>
            </p:nvPicPr>
            <p:blipFill>
              <a:blip r:embed="rId20"/>
              <a:stretch>
                <a:fillRect/>
              </a:stretch>
            </p:blipFill>
            <p:spPr>
              <a:xfrm>
                <a:off x="7971531" y="5506251"/>
                <a:ext cx="168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5" name="Ink 94"/>
              <p14:cNvContentPartPr/>
              <p14:nvPr/>
            </p14:nvContentPartPr>
            <p14:xfrm>
              <a:off x="8205171" y="5357571"/>
              <a:ext cx="199800" cy="242280"/>
            </p14:xfrm>
          </p:contentPart>
        </mc:Choice>
        <mc:Fallback xmlns="">
          <p:pic>
            <p:nvPicPr>
              <p:cNvPr id="95" name="Ink 94"/>
              <p:cNvPicPr/>
              <p:nvPr/>
            </p:nvPicPr>
            <p:blipFill>
              <a:blip r:embed="rId22"/>
              <a:stretch>
                <a:fillRect/>
              </a:stretch>
            </p:blipFill>
            <p:spPr>
              <a:xfrm>
                <a:off x="8198331" y="5341371"/>
                <a:ext cx="2242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6" name="Ink 95"/>
              <p14:cNvContentPartPr/>
              <p14:nvPr/>
            </p14:nvContentPartPr>
            <p14:xfrm>
              <a:off x="4460451" y="4685091"/>
              <a:ext cx="4416840" cy="1257840"/>
            </p14:xfrm>
          </p:contentPart>
        </mc:Choice>
        <mc:Fallback xmlns="">
          <p:pic>
            <p:nvPicPr>
              <p:cNvPr id="96" name="Ink 95"/>
              <p:cNvPicPr/>
              <p:nvPr/>
            </p:nvPicPr>
            <p:blipFill>
              <a:blip r:embed="rId24"/>
              <a:stretch>
                <a:fillRect/>
              </a:stretch>
            </p:blipFill>
            <p:spPr>
              <a:xfrm>
                <a:off x="4446051" y="4666371"/>
                <a:ext cx="4449960" cy="1294200"/>
              </a:xfrm>
              <a:prstGeom prst="rect">
                <a:avLst/>
              </a:prstGeom>
            </p:spPr>
          </p:pic>
        </mc:Fallback>
      </mc:AlternateContent>
    </p:spTree>
    <p:extLst>
      <p:ext uri="{BB962C8B-B14F-4D97-AF65-F5344CB8AC3E}">
        <p14:creationId xmlns:p14="http://schemas.microsoft.com/office/powerpoint/2010/main" val="1401137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of </a:t>
            </a:r>
            <a:endParaRPr lang="en-US" sz="4000" dirty="0"/>
          </a:p>
        </p:txBody>
      </p:sp>
      <p:sp>
        <p:nvSpPr>
          <p:cNvPr id="3" name="Title 2"/>
          <p:cNvSpPr>
            <a:spLocks noGrp="1"/>
          </p:cNvSpPr>
          <p:nvPr>
            <p:ph type="title"/>
          </p:nvPr>
        </p:nvSpPr>
        <p:spPr/>
        <p:txBody>
          <a:bodyPr/>
          <a:lstStyle/>
          <a:p>
            <a:r>
              <a:rPr lang="en-US" dirty="0" smtClean="0"/>
              <a:t>Problem 19</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84822863"/>
              </p:ext>
            </p:extLst>
          </p:nvPr>
        </p:nvGraphicFramePr>
        <p:xfrm>
          <a:off x="3352800" y="2286000"/>
          <a:ext cx="2162175" cy="628650"/>
        </p:xfrm>
        <a:graphic>
          <a:graphicData uri="http://schemas.openxmlformats.org/presentationml/2006/ole">
            <mc:AlternateContent xmlns:mc="http://schemas.openxmlformats.org/markup-compatibility/2006">
              <mc:Choice xmlns:v="urn:schemas-microsoft-com:vml" Requires="v">
                <p:oleObj spid="_x0000_s41988" name="Equation" r:id="rId3" imgW="787320" imgH="228600" progId="Equation.DSMT4">
                  <p:embed/>
                </p:oleObj>
              </mc:Choice>
              <mc:Fallback>
                <p:oleObj name="Equation" r:id="rId3" imgW="787320" imgH="228600" progId="Equation.DSMT4">
                  <p:embed/>
                  <p:pic>
                    <p:nvPicPr>
                      <p:cNvPr id="0" name=""/>
                      <p:cNvPicPr/>
                      <p:nvPr/>
                    </p:nvPicPr>
                    <p:blipFill>
                      <a:blip r:embed="rId4"/>
                      <a:stretch>
                        <a:fillRect/>
                      </a:stretch>
                    </p:blipFill>
                    <p:spPr>
                      <a:xfrm>
                        <a:off x="3352800" y="2286000"/>
                        <a:ext cx="2162175" cy="6286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3134580"/>
              </p:ext>
            </p:extLst>
          </p:nvPr>
        </p:nvGraphicFramePr>
        <p:xfrm>
          <a:off x="1981200" y="2133600"/>
          <a:ext cx="685800" cy="942975"/>
        </p:xfrm>
        <a:graphic>
          <a:graphicData uri="http://schemas.openxmlformats.org/presentationml/2006/ole">
            <mc:AlternateContent xmlns:mc="http://schemas.openxmlformats.org/markup-compatibility/2006">
              <mc:Choice xmlns:v="urn:schemas-microsoft-com:vml" Requires="v">
                <p:oleObj spid="_x0000_s41989" name="Equation" r:id="rId5" imgW="304560" imgH="419040" progId="Equation.DSMT4">
                  <p:embed/>
                </p:oleObj>
              </mc:Choice>
              <mc:Fallback>
                <p:oleObj name="Equation" r:id="rId5" imgW="304560" imgH="419040" progId="Equation.DSMT4">
                  <p:embed/>
                  <p:pic>
                    <p:nvPicPr>
                      <p:cNvPr id="0" name=""/>
                      <p:cNvPicPr/>
                      <p:nvPr/>
                    </p:nvPicPr>
                    <p:blipFill>
                      <a:blip r:embed="rId6"/>
                      <a:stretch>
                        <a:fillRect/>
                      </a:stretch>
                    </p:blipFill>
                    <p:spPr>
                      <a:xfrm>
                        <a:off x="1981200" y="2133600"/>
                        <a:ext cx="685800" cy="942975"/>
                      </a:xfrm>
                      <a:prstGeom prst="rect">
                        <a:avLst/>
                      </a:prstGeom>
                    </p:spPr>
                  </p:pic>
                </p:oleObj>
              </mc:Fallback>
            </mc:AlternateContent>
          </a:graphicData>
        </a:graphic>
      </p:graphicFrame>
    </p:spTree>
    <p:extLst>
      <p:ext uri="{BB962C8B-B14F-4D97-AF65-F5344CB8AC3E}">
        <p14:creationId xmlns:p14="http://schemas.microsoft.com/office/powerpoint/2010/main" val="22652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t>
            </a:r>
            <a:endParaRPr lang="en-US" dirty="0"/>
          </a:p>
        </p:txBody>
      </p:sp>
      <p:sp>
        <p:nvSpPr>
          <p:cNvPr id="3" name="Content Placeholder 2"/>
          <p:cNvSpPr>
            <a:spLocks noGrp="1"/>
          </p:cNvSpPr>
          <p:nvPr>
            <p:ph idx="1"/>
          </p:nvPr>
        </p:nvSpPr>
        <p:spPr/>
        <p:txBody>
          <a:bodyPr/>
          <a:lstStyle/>
          <a:p>
            <a:pPr marL="0" indent="0">
              <a:buNone/>
            </a:pPr>
            <a:r>
              <a:rPr lang="en-US" dirty="0" smtClean="0"/>
              <a:t>Find the derivative of:</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88084539"/>
              </p:ext>
            </p:extLst>
          </p:nvPr>
        </p:nvGraphicFramePr>
        <p:xfrm>
          <a:off x="2362200" y="2895600"/>
          <a:ext cx="3751262" cy="1135062"/>
        </p:xfrm>
        <a:graphic>
          <a:graphicData uri="http://schemas.openxmlformats.org/presentationml/2006/ole">
            <mc:AlternateContent xmlns:mc="http://schemas.openxmlformats.org/markup-compatibility/2006">
              <mc:Choice xmlns:v="urn:schemas-microsoft-com:vml" Requires="v">
                <p:oleObj spid="_x0000_s13324" name="Equation" r:id="rId3" imgW="1384200" imgH="419040" progId="Equation.DSMT4">
                  <p:embed/>
                </p:oleObj>
              </mc:Choice>
              <mc:Fallback>
                <p:oleObj name="Equation" r:id="rId3" imgW="1384200" imgH="419040" progId="Equation.DSMT4">
                  <p:embed/>
                  <p:pic>
                    <p:nvPicPr>
                      <p:cNvPr id="0" name=""/>
                      <p:cNvPicPr/>
                      <p:nvPr/>
                    </p:nvPicPr>
                    <p:blipFill>
                      <a:blip r:embed="rId4"/>
                      <a:stretch>
                        <a:fillRect/>
                      </a:stretch>
                    </p:blipFill>
                    <p:spPr>
                      <a:xfrm>
                        <a:off x="2362200" y="2895600"/>
                        <a:ext cx="3751262" cy="1135062"/>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8" name="Ink 27"/>
              <p14:cNvContentPartPr/>
              <p14:nvPr/>
            </p14:nvContentPartPr>
            <p14:xfrm>
              <a:off x="3778149" y="1883571"/>
              <a:ext cx="2954880" cy="930600"/>
            </p14:xfrm>
          </p:contentPart>
        </mc:Choice>
        <mc:Fallback xmlns="">
          <p:pic>
            <p:nvPicPr>
              <p:cNvPr id="28" name="Ink 27"/>
              <p:cNvPicPr/>
              <p:nvPr/>
            </p:nvPicPr>
            <p:blipFill>
              <a:blip r:embed="rId6"/>
              <a:stretch>
                <a:fillRect/>
              </a:stretch>
            </p:blipFill>
            <p:spPr>
              <a:xfrm>
                <a:off x="3766629" y="1874571"/>
                <a:ext cx="2973960" cy="94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6" name="Ink 65"/>
              <p14:cNvContentPartPr/>
              <p14:nvPr/>
            </p14:nvContentPartPr>
            <p14:xfrm>
              <a:off x="2143389" y="3935211"/>
              <a:ext cx="6032880" cy="1283760"/>
            </p14:xfrm>
          </p:contentPart>
        </mc:Choice>
        <mc:Fallback xmlns="">
          <p:pic>
            <p:nvPicPr>
              <p:cNvPr id="66" name="Ink 65"/>
              <p:cNvPicPr/>
              <p:nvPr/>
            </p:nvPicPr>
            <p:blipFill>
              <a:blip r:embed="rId8"/>
              <a:stretch>
                <a:fillRect/>
              </a:stretch>
            </p:blipFill>
            <p:spPr>
              <a:xfrm>
                <a:off x="2131869" y="3921171"/>
                <a:ext cx="6057360" cy="131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Ink 66"/>
              <p14:cNvContentPartPr/>
              <p14:nvPr/>
            </p14:nvContentPartPr>
            <p14:xfrm>
              <a:off x="2349669" y="4114851"/>
              <a:ext cx="5292720" cy="761400"/>
            </p14:xfrm>
          </p:contentPart>
        </mc:Choice>
        <mc:Fallback xmlns="">
          <p:pic>
            <p:nvPicPr>
              <p:cNvPr id="67" name="Ink 66"/>
              <p:cNvPicPr/>
              <p:nvPr/>
            </p:nvPicPr>
            <p:blipFill>
              <a:blip r:embed="rId10"/>
              <a:stretch>
                <a:fillRect/>
              </a:stretch>
            </p:blipFill>
            <p:spPr>
              <a:xfrm>
                <a:off x="2342829" y="4104771"/>
                <a:ext cx="5305680" cy="780840"/>
              </a:xfrm>
              <a:prstGeom prst="rect">
                <a:avLst/>
              </a:prstGeom>
            </p:spPr>
          </p:pic>
        </mc:Fallback>
      </mc:AlternateContent>
    </p:spTree>
    <p:extLst>
      <p:ext uri="{BB962C8B-B14F-4D97-AF65-F5344CB8AC3E}">
        <p14:creationId xmlns:p14="http://schemas.microsoft.com/office/powerpoint/2010/main" val="3725731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of </a:t>
            </a:r>
            <a:endParaRPr lang="en-US" sz="4000" dirty="0"/>
          </a:p>
        </p:txBody>
      </p:sp>
      <p:sp>
        <p:nvSpPr>
          <p:cNvPr id="3" name="Title 2"/>
          <p:cNvSpPr>
            <a:spLocks noGrp="1"/>
          </p:cNvSpPr>
          <p:nvPr>
            <p:ph type="title"/>
          </p:nvPr>
        </p:nvSpPr>
        <p:spPr/>
        <p:txBody>
          <a:bodyPr/>
          <a:lstStyle/>
          <a:p>
            <a:r>
              <a:rPr lang="en-US" dirty="0" smtClean="0"/>
              <a:t>Problem 19</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82518315"/>
              </p:ext>
            </p:extLst>
          </p:nvPr>
        </p:nvGraphicFramePr>
        <p:xfrm>
          <a:off x="3124200" y="1752600"/>
          <a:ext cx="2162175" cy="628650"/>
        </p:xfrm>
        <a:graphic>
          <a:graphicData uri="http://schemas.openxmlformats.org/presentationml/2006/ole">
            <mc:AlternateContent xmlns:mc="http://schemas.openxmlformats.org/markup-compatibility/2006">
              <mc:Choice xmlns:v="urn:schemas-microsoft-com:vml" Requires="v">
                <p:oleObj spid="_x0000_s43012" name="Equation" r:id="rId3" imgW="787320" imgH="228600" progId="Equation.DSMT4">
                  <p:embed/>
                </p:oleObj>
              </mc:Choice>
              <mc:Fallback>
                <p:oleObj name="Equation" r:id="rId3" imgW="787320" imgH="228600" progId="Equation.DSMT4">
                  <p:embed/>
                  <p:pic>
                    <p:nvPicPr>
                      <p:cNvPr id="0" name=""/>
                      <p:cNvPicPr/>
                      <p:nvPr/>
                    </p:nvPicPr>
                    <p:blipFill>
                      <a:blip r:embed="rId4"/>
                      <a:stretch>
                        <a:fillRect/>
                      </a:stretch>
                    </p:blipFill>
                    <p:spPr>
                      <a:xfrm>
                        <a:off x="3124200" y="1752600"/>
                        <a:ext cx="2162175" cy="6286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35584648"/>
              </p:ext>
            </p:extLst>
          </p:nvPr>
        </p:nvGraphicFramePr>
        <p:xfrm>
          <a:off x="1676400" y="1600200"/>
          <a:ext cx="685800" cy="942975"/>
        </p:xfrm>
        <a:graphic>
          <a:graphicData uri="http://schemas.openxmlformats.org/presentationml/2006/ole">
            <mc:AlternateContent xmlns:mc="http://schemas.openxmlformats.org/markup-compatibility/2006">
              <mc:Choice xmlns:v="urn:schemas-microsoft-com:vml" Requires="v">
                <p:oleObj spid="_x0000_s43013" name="Equation" r:id="rId5" imgW="304560" imgH="419040" progId="Equation.DSMT4">
                  <p:embed/>
                </p:oleObj>
              </mc:Choice>
              <mc:Fallback>
                <p:oleObj name="Equation" r:id="rId5" imgW="304560" imgH="419040" progId="Equation.DSMT4">
                  <p:embed/>
                  <p:pic>
                    <p:nvPicPr>
                      <p:cNvPr id="0" name=""/>
                      <p:cNvPicPr/>
                      <p:nvPr/>
                    </p:nvPicPr>
                    <p:blipFill>
                      <a:blip r:embed="rId6"/>
                      <a:stretch>
                        <a:fillRect/>
                      </a:stretch>
                    </p:blipFill>
                    <p:spPr>
                      <a:xfrm>
                        <a:off x="1676400" y="1600200"/>
                        <a:ext cx="685800" cy="94297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8" name="Ink 17"/>
              <p14:cNvContentPartPr/>
              <p14:nvPr/>
            </p14:nvContentPartPr>
            <p14:xfrm>
              <a:off x="1307931" y="2682411"/>
              <a:ext cx="7426440" cy="3951360"/>
            </p14:xfrm>
          </p:contentPart>
        </mc:Choice>
        <mc:Fallback xmlns="">
          <p:pic>
            <p:nvPicPr>
              <p:cNvPr id="18" name="Ink 17"/>
              <p:cNvPicPr/>
              <p:nvPr/>
            </p:nvPicPr>
            <p:blipFill>
              <a:blip r:embed="rId8"/>
              <a:stretch>
                <a:fillRect/>
              </a:stretch>
            </p:blipFill>
            <p:spPr>
              <a:xfrm>
                <a:off x="1297491" y="2672691"/>
                <a:ext cx="7453080" cy="3973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7" name="Ink 66"/>
              <p14:cNvContentPartPr/>
              <p14:nvPr/>
            </p14:nvContentPartPr>
            <p14:xfrm>
              <a:off x="2069331" y="5291331"/>
              <a:ext cx="2719440" cy="105480"/>
            </p14:xfrm>
          </p:contentPart>
        </mc:Choice>
        <mc:Fallback xmlns="">
          <p:pic>
            <p:nvPicPr>
              <p:cNvPr id="67" name="Ink 66"/>
              <p:cNvPicPr/>
              <p:nvPr/>
            </p:nvPicPr>
            <p:blipFill>
              <a:blip r:embed="rId10"/>
              <a:stretch>
                <a:fillRect/>
              </a:stretch>
            </p:blipFill>
            <p:spPr>
              <a:xfrm>
                <a:off x="2062851" y="5274771"/>
                <a:ext cx="2740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7" name="Ink 76"/>
              <p14:cNvContentPartPr/>
              <p14:nvPr/>
            </p14:nvContentPartPr>
            <p14:xfrm>
              <a:off x="3370011" y="5464131"/>
              <a:ext cx="445320" cy="405720"/>
            </p14:xfrm>
          </p:contentPart>
        </mc:Choice>
        <mc:Fallback xmlns="">
          <p:pic>
            <p:nvPicPr>
              <p:cNvPr id="77" name="Ink 76"/>
              <p:cNvPicPr/>
              <p:nvPr/>
            </p:nvPicPr>
            <p:blipFill>
              <a:blip r:embed="rId12"/>
              <a:stretch>
                <a:fillRect/>
              </a:stretch>
            </p:blipFill>
            <p:spPr>
              <a:xfrm>
                <a:off x="3361371" y="5448651"/>
                <a:ext cx="46116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5" name="Ink 94"/>
              <p14:cNvContentPartPr/>
              <p14:nvPr/>
            </p14:nvContentPartPr>
            <p14:xfrm>
              <a:off x="5671131" y="5231931"/>
              <a:ext cx="1471680" cy="108720"/>
            </p14:xfrm>
          </p:contentPart>
        </mc:Choice>
        <mc:Fallback xmlns="">
          <p:pic>
            <p:nvPicPr>
              <p:cNvPr id="95" name="Ink 94"/>
              <p:cNvPicPr/>
              <p:nvPr/>
            </p:nvPicPr>
            <p:blipFill>
              <a:blip r:embed="rId14"/>
              <a:stretch>
                <a:fillRect/>
              </a:stretch>
            </p:blipFill>
            <p:spPr>
              <a:xfrm>
                <a:off x="5659611" y="5215371"/>
                <a:ext cx="1496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6069651" y="4588611"/>
              <a:ext cx="1320120" cy="335880"/>
            </p14:xfrm>
          </p:contentPart>
        </mc:Choice>
        <mc:Fallback xmlns="">
          <p:pic>
            <p:nvPicPr>
              <p:cNvPr id="13" name="Ink 12"/>
              <p:cNvPicPr/>
              <p:nvPr/>
            </p:nvPicPr>
            <p:blipFill>
              <a:blip r:embed="rId16"/>
              <a:stretch>
                <a:fillRect/>
              </a:stretch>
            </p:blipFill>
            <p:spPr>
              <a:xfrm>
                <a:off x="6056331" y="4581771"/>
                <a:ext cx="13410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p14:cNvContentPartPr/>
              <p14:nvPr/>
            </p14:nvContentPartPr>
            <p14:xfrm>
              <a:off x="8320371" y="5301411"/>
              <a:ext cx="93960" cy="169200"/>
            </p14:xfrm>
          </p:contentPart>
        </mc:Choice>
        <mc:Fallback xmlns="">
          <p:pic>
            <p:nvPicPr>
              <p:cNvPr id="21" name="Ink 20"/>
              <p:cNvPicPr/>
              <p:nvPr/>
            </p:nvPicPr>
            <p:blipFill>
              <a:blip r:embed="rId18"/>
              <a:stretch>
                <a:fillRect/>
              </a:stretch>
            </p:blipFill>
            <p:spPr>
              <a:xfrm>
                <a:off x="8312811" y="5285931"/>
                <a:ext cx="117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p14:cNvContentPartPr/>
              <p14:nvPr/>
            </p14:nvContentPartPr>
            <p14:xfrm>
              <a:off x="6668331" y="5477091"/>
              <a:ext cx="173160" cy="353160"/>
            </p14:xfrm>
          </p:contentPart>
        </mc:Choice>
        <mc:Fallback xmlns="">
          <p:pic>
            <p:nvPicPr>
              <p:cNvPr id="22" name="Ink 21"/>
              <p:cNvPicPr/>
              <p:nvPr/>
            </p:nvPicPr>
            <p:blipFill>
              <a:blip r:embed="rId20"/>
              <a:stretch>
                <a:fillRect/>
              </a:stretch>
            </p:blipFill>
            <p:spPr>
              <a:xfrm>
                <a:off x="6655731" y="5467731"/>
                <a:ext cx="1951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p14:cNvContentPartPr/>
              <p14:nvPr/>
            </p14:nvContentPartPr>
            <p14:xfrm>
              <a:off x="7131651" y="5770851"/>
              <a:ext cx="1066680" cy="959040"/>
            </p14:xfrm>
          </p:contentPart>
        </mc:Choice>
        <mc:Fallback xmlns="">
          <p:pic>
            <p:nvPicPr>
              <p:cNvPr id="23" name="Ink 22"/>
              <p:cNvPicPr/>
              <p:nvPr/>
            </p:nvPicPr>
            <p:blipFill>
              <a:blip r:embed="rId22"/>
              <a:stretch>
                <a:fillRect/>
              </a:stretch>
            </p:blipFill>
            <p:spPr>
              <a:xfrm>
                <a:off x="7115091" y="5752131"/>
                <a:ext cx="110196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p14:cNvContentPartPr/>
              <p14:nvPr/>
            </p14:nvContentPartPr>
            <p14:xfrm>
              <a:off x="7713411" y="5855451"/>
              <a:ext cx="113400" cy="583920"/>
            </p14:xfrm>
          </p:contentPart>
        </mc:Choice>
        <mc:Fallback xmlns="">
          <p:pic>
            <p:nvPicPr>
              <p:cNvPr id="24" name="Ink 23"/>
              <p:cNvPicPr/>
              <p:nvPr/>
            </p:nvPicPr>
            <p:blipFill>
              <a:blip r:embed="rId24"/>
              <a:stretch>
                <a:fillRect/>
              </a:stretch>
            </p:blipFill>
            <p:spPr>
              <a:xfrm>
                <a:off x="7701854" y="5843931"/>
                <a:ext cx="143014" cy="606240"/>
              </a:xfrm>
              <a:prstGeom prst="rect">
                <a:avLst/>
              </a:prstGeom>
            </p:spPr>
          </p:pic>
        </mc:Fallback>
      </mc:AlternateContent>
    </p:spTree>
    <p:extLst>
      <p:ext uri="{BB962C8B-B14F-4D97-AF65-F5344CB8AC3E}">
        <p14:creationId xmlns:p14="http://schemas.microsoft.com/office/powerpoint/2010/main" val="3644741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the equation of the tangent line	 of			  at (-1,1).			   </a:t>
            </a:r>
            <a:endParaRPr lang="en-US" sz="4000" dirty="0"/>
          </a:p>
        </p:txBody>
      </p:sp>
      <p:sp>
        <p:nvSpPr>
          <p:cNvPr id="3" name="Title 2"/>
          <p:cNvSpPr>
            <a:spLocks noGrp="1"/>
          </p:cNvSpPr>
          <p:nvPr>
            <p:ph type="title"/>
          </p:nvPr>
        </p:nvSpPr>
        <p:spPr/>
        <p:txBody>
          <a:bodyPr/>
          <a:lstStyle/>
          <a:p>
            <a:r>
              <a:rPr lang="en-US" dirty="0" smtClean="0"/>
              <a:t>Problem 20</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25728123"/>
              </p:ext>
            </p:extLst>
          </p:nvPr>
        </p:nvGraphicFramePr>
        <p:xfrm>
          <a:off x="2514600" y="2362200"/>
          <a:ext cx="2127250" cy="628650"/>
        </p:xfrm>
        <a:graphic>
          <a:graphicData uri="http://schemas.openxmlformats.org/presentationml/2006/ole">
            <mc:AlternateContent xmlns:mc="http://schemas.openxmlformats.org/markup-compatibility/2006">
              <mc:Choice xmlns:v="urn:schemas-microsoft-com:vml" Requires="v">
                <p:oleObj spid="_x0000_s44035" name="Equation" r:id="rId3" imgW="774360" imgH="228600" progId="Equation.DSMT4">
                  <p:embed/>
                </p:oleObj>
              </mc:Choice>
              <mc:Fallback>
                <p:oleObj name="Equation" r:id="rId3" imgW="774360" imgH="228600" progId="Equation.DSMT4">
                  <p:embed/>
                  <p:pic>
                    <p:nvPicPr>
                      <p:cNvPr id="0" name=""/>
                      <p:cNvPicPr/>
                      <p:nvPr/>
                    </p:nvPicPr>
                    <p:blipFill>
                      <a:blip r:embed="rId4"/>
                      <a:stretch>
                        <a:fillRect/>
                      </a:stretch>
                    </p:blipFill>
                    <p:spPr>
                      <a:xfrm>
                        <a:off x="2514600" y="2362200"/>
                        <a:ext cx="2127250" cy="628650"/>
                      </a:xfrm>
                      <a:prstGeom prst="rect">
                        <a:avLst/>
                      </a:prstGeom>
                    </p:spPr>
                  </p:pic>
                </p:oleObj>
              </mc:Fallback>
            </mc:AlternateContent>
          </a:graphicData>
        </a:graphic>
      </p:graphicFrame>
    </p:spTree>
    <p:extLst>
      <p:ext uri="{BB962C8B-B14F-4D97-AF65-F5344CB8AC3E}">
        <p14:creationId xmlns:p14="http://schemas.microsoft.com/office/powerpoint/2010/main" val="2988337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4000" dirty="0" smtClean="0"/>
              <a:t>Find the equation of the tangent line	 of			  at (-1,1).			   </a:t>
            </a:r>
            <a:endParaRPr lang="en-US" sz="4000" dirty="0"/>
          </a:p>
        </p:txBody>
      </p:sp>
      <p:sp>
        <p:nvSpPr>
          <p:cNvPr id="3" name="Title 2"/>
          <p:cNvSpPr>
            <a:spLocks noGrp="1"/>
          </p:cNvSpPr>
          <p:nvPr>
            <p:ph type="title"/>
          </p:nvPr>
        </p:nvSpPr>
        <p:spPr/>
        <p:txBody>
          <a:bodyPr/>
          <a:lstStyle/>
          <a:p>
            <a:r>
              <a:rPr lang="en-US" smtClean="0"/>
              <a:t>Problem 20</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77834943"/>
              </p:ext>
            </p:extLst>
          </p:nvPr>
        </p:nvGraphicFramePr>
        <p:xfrm>
          <a:off x="2133600" y="2362200"/>
          <a:ext cx="2127250" cy="628650"/>
        </p:xfrm>
        <a:graphic>
          <a:graphicData uri="http://schemas.openxmlformats.org/presentationml/2006/ole">
            <mc:AlternateContent xmlns:mc="http://schemas.openxmlformats.org/markup-compatibility/2006">
              <mc:Choice xmlns:v="urn:schemas-microsoft-com:vml" Requires="v">
                <p:oleObj spid="_x0000_s45059" name="Equation" r:id="rId3" imgW="774360" imgH="228600" progId="Equation.DSMT4">
                  <p:embed/>
                </p:oleObj>
              </mc:Choice>
              <mc:Fallback>
                <p:oleObj name="Equation" r:id="rId3" imgW="774360" imgH="228600" progId="Equation.DSMT4">
                  <p:embed/>
                  <p:pic>
                    <p:nvPicPr>
                      <p:cNvPr id="0" name=""/>
                      <p:cNvPicPr/>
                      <p:nvPr/>
                    </p:nvPicPr>
                    <p:blipFill>
                      <a:blip r:embed="rId4"/>
                      <a:stretch>
                        <a:fillRect/>
                      </a:stretch>
                    </p:blipFill>
                    <p:spPr>
                      <a:xfrm>
                        <a:off x="2133600" y="2362200"/>
                        <a:ext cx="2127250" cy="6286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1373091" y="3090291"/>
              <a:ext cx="6978960" cy="2753280"/>
            </p14:xfrm>
          </p:contentPart>
        </mc:Choice>
        <mc:Fallback xmlns="">
          <p:pic>
            <p:nvPicPr>
              <p:cNvPr id="10" name="Ink 9"/>
              <p:cNvPicPr/>
              <p:nvPr/>
            </p:nvPicPr>
            <p:blipFill>
              <a:blip r:embed="rId6"/>
              <a:stretch>
                <a:fillRect/>
              </a:stretch>
            </p:blipFill>
            <p:spPr>
              <a:xfrm>
                <a:off x="1359771" y="3081651"/>
                <a:ext cx="7011360" cy="277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3" name="Ink 92"/>
              <p14:cNvContentPartPr/>
              <p14:nvPr/>
            </p14:nvContentPartPr>
            <p14:xfrm>
              <a:off x="5282691" y="4650171"/>
              <a:ext cx="3407760" cy="1039680"/>
            </p14:xfrm>
          </p:contentPart>
        </mc:Choice>
        <mc:Fallback xmlns="">
          <p:pic>
            <p:nvPicPr>
              <p:cNvPr id="93" name="Ink 92"/>
              <p:cNvPicPr/>
              <p:nvPr/>
            </p:nvPicPr>
            <p:blipFill>
              <a:blip r:embed="rId8"/>
              <a:stretch>
                <a:fillRect/>
              </a:stretch>
            </p:blipFill>
            <p:spPr>
              <a:xfrm>
                <a:off x="5266491" y="4629651"/>
                <a:ext cx="3443760" cy="1076400"/>
              </a:xfrm>
              <a:prstGeom prst="rect">
                <a:avLst/>
              </a:prstGeom>
            </p:spPr>
          </p:pic>
        </mc:Fallback>
      </mc:AlternateContent>
    </p:spTree>
    <p:extLst>
      <p:ext uri="{BB962C8B-B14F-4D97-AF65-F5344CB8AC3E}">
        <p14:creationId xmlns:p14="http://schemas.microsoft.com/office/powerpoint/2010/main" val="6958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3" name="Content Placeholder 2"/>
          <p:cNvSpPr>
            <a:spLocks noGrp="1"/>
          </p:cNvSpPr>
          <p:nvPr>
            <p:ph idx="1"/>
          </p:nvPr>
        </p:nvSpPr>
        <p:spPr/>
        <p:txBody>
          <a:bodyPr/>
          <a:lstStyle/>
          <a:p>
            <a:pPr marL="0" indent="0">
              <a:buNone/>
            </a:pPr>
            <a:r>
              <a:rPr lang="en-US" dirty="0" smtClean="0"/>
              <a:t>Find the derivative of: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9608546"/>
              </p:ext>
            </p:extLst>
          </p:nvPr>
        </p:nvGraphicFramePr>
        <p:xfrm>
          <a:off x="3733800" y="2097617"/>
          <a:ext cx="3200400" cy="918633"/>
        </p:xfrm>
        <a:graphic>
          <a:graphicData uri="http://schemas.openxmlformats.org/presentationml/2006/ole">
            <mc:AlternateContent xmlns:mc="http://schemas.openxmlformats.org/markup-compatibility/2006">
              <mc:Choice xmlns:v="urn:schemas-microsoft-com:vml" Requires="v">
                <p:oleObj spid="_x0000_s2076" name="Equation" r:id="rId3" imgW="1371600" imgH="393480" progId="Equation.DSMT4">
                  <p:embed/>
                </p:oleObj>
              </mc:Choice>
              <mc:Fallback>
                <p:oleObj name="Equation" r:id="rId3" imgW="1371600" imgH="393480" progId="Equation.DSMT4">
                  <p:embed/>
                  <p:pic>
                    <p:nvPicPr>
                      <p:cNvPr id="0" name=""/>
                      <p:cNvPicPr/>
                      <p:nvPr/>
                    </p:nvPicPr>
                    <p:blipFill>
                      <a:blip r:embed="rId4"/>
                      <a:stretch>
                        <a:fillRect/>
                      </a:stretch>
                    </p:blipFill>
                    <p:spPr>
                      <a:xfrm>
                        <a:off x="3733800" y="2097617"/>
                        <a:ext cx="3200400" cy="918633"/>
                      </a:xfrm>
                      <a:prstGeom prst="rect">
                        <a:avLst/>
                      </a:prstGeom>
                    </p:spPr>
                  </p:pic>
                </p:oleObj>
              </mc:Fallback>
            </mc:AlternateContent>
          </a:graphicData>
        </a:graphic>
      </p:graphicFrame>
    </p:spTree>
    <p:extLst>
      <p:ext uri="{BB962C8B-B14F-4D97-AF65-F5344CB8AC3E}">
        <p14:creationId xmlns:p14="http://schemas.microsoft.com/office/powerpoint/2010/main" val="676315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3" name="Content Placeholder 2"/>
          <p:cNvSpPr>
            <a:spLocks noGrp="1"/>
          </p:cNvSpPr>
          <p:nvPr>
            <p:ph idx="1"/>
          </p:nvPr>
        </p:nvSpPr>
        <p:spPr/>
        <p:txBody>
          <a:bodyPr/>
          <a:lstStyle/>
          <a:p>
            <a:pPr marL="0" indent="0">
              <a:buNone/>
            </a:pPr>
            <a:r>
              <a:rPr lang="en-US" dirty="0" smtClean="0"/>
              <a:t>Find the derivative of: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07150739"/>
              </p:ext>
            </p:extLst>
          </p:nvPr>
        </p:nvGraphicFramePr>
        <p:xfrm>
          <a:off x="3733800" y="2097617"/>
          <a:ext cx="3200400" cy="918633"/>
        </p:xfrm>
        <a:graphic>
          <a:graphicData uri="http://schemas.openxmlformats.org/presentationml/2006/ole">
            <mc:AlternateContent xmlns:mc="http://schemas.openxmlformats.org/markup-compatibility/2006">
              <mc:Choice xmlns:v="urn:schemas-microsoft-com:vml" Requires="v">
                <p:oleObj spid="_x0000_s14348" name="Equation" r:id="rId3" imgW="1371600" imgH="393480" progId="Equation.DSMT4">
                  <p:embed/>
                </p:oleObj>
              </mc:Choice>
              <mc:Fallback>
                <p:oleObj name="Equation" r:id="rId3" imgW="1371600" imgH="393480" progId="Equation.DSMT4">
                  <p:embed/>
                  <p:pic>
                    <p:nvPicPr>
                      <p:cNvPr id="0" name=""/>
                      <p:cNvPicPr/>
                      <p:nvPr/>
                    </p:nvPicPr>
                    <p:blipFill>
                      <a:blip r:embed="rId4"/>
                      <a:stretch>
                        <a:fillRect/>
                      </a:stretch>
                    </p:blipFill>
                    <p:spPr>
                      <a:xfrm>
                        <a:off x="3733800" y="2097617"/>
                        <a:ext cx="3200400" cy="91863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19" name="Ink 18"/>
              <p14:cNvContentPartPr/>
              <p14:nvPr/>
            </p14:nvContentPartPr>
            <p14:xfrm>
              <a:off x="4275309" y="1308291"/>
              <a:ext cx="3043080" cy="762120"/>
            </p14:xfrm>
          </p:contentPart>
        </mc:Choice>
        <mc:Fallback xmlns="">
          <p:pic>
            <p:nvPicPr>
              <p:cNvPr id="19" name="Ink 18"/>
              <p:cNvPicPr/>
              <p:nvPr/>
            </p:nvPicPr>
            <p:blipFill>
              <a:blip r:embed="rId6"/>
              <a:stretch>
                <a:fillRect/>
              </a:stretch>
            </p:blipFill>
            <p:spPr>
              <a:xfrm>
                <a:off x="4269549" y="1300011"/>
                <a:ext cx="305532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Ink 39"/>
              <p14:cNvContentPartPr/>
              <p14:nvPr/>
            </p14:nvContentPartPr>
            <p14:xfrm>
              <a:off x="1878429" y="3313131"/>
              <a:ext cx="4744080" cy="707040"/>
            </p14:xfrm>
          </p:contentPart>
        </mc:Choice>
        <mc:Fallback xmlns="">
          <p:pic>
            <p:nvPicPr>
              <p:cNvPr id="40" name="Ink 39"/>
              <p:cNvPicPr/>
              <p:nvPr/>
            </p:nvPicPr>
            <p:blipFill>
              <a:blip r:embed="rId8"/>
              <a:stretch>
                <a:fillRect/>
              </a:stretch>
            </p:blipFill>
            <p:spPr>
              <a:xfrm>
                <a:off x="1870869" y="3302691"/>
                <a:ext cx="475776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6" name="Ink 65"/>
              <p14:cNvContentPartPr/>
              <p14:nvPr/>
            </p14:nvContentPartPr>
            <p14:xfrm>
              <a:off x="1606989" y="3186411"/>
              <a:ext cx="5238360" cy="1087560"/>
            </p14:xfrm>
          </p:contentPart>
        </mc:Choice>
        <mc:Fallback xmlns="">
          <p:pic>
            <p:nvPicPr>
              <p:cNvPr id="66" name="Ink 65"/>
              <p:cNvPicPr/>
              <p:nvPr/>
            </p:nvPicPr>
            <p:blipFill>
              <a:blip r:embed="rId10"/>
              <a:stretch>
                <a:fillRect/>
              </a:stretch>
            </p:blipFill>
            <p:spPr>
              <a:xfrm>
                <a:off x="1592589" y="3172011"/>
                <a:ext cx="5267160" cy="1112400"/>
              </a:xfrm>
              <a:prstGeom prst="rect">
                <a:avLst/>
              </a:prstGeom>
            </p:spPr>
          </p:pic>
        </mc:Fallback>
      </mc:AlternateContent>
    </p:spTree>
    <p:extLst>
      <p:ext uri="{BB962C8B-B14F-4D97-AF65-F5344CB8AC3E}">
        <p14:creationId xmlns:p14="http://schemas.microsoft.com/office/powerpoint/2010/main" val="1773767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t>
            </a:r>
            <a:endParaRPr lang="en-US" dirty="0"/>
          </a:p>
        </p:txBody>
      </p:sp>
      <p:sp>
        <p:nvSpPr>
          <p:cNvPr id="3" name="Content Placeholder 2"/>
          <p:cNvSpPr>
            <a:spLocks noGrp="1"/>
          </p:cNvSpPr>
          <p:nvPr>
            <p:ph idx="1"/>
          </p:nvPr>
        </p:nvSpPr>
        <p:spPr/>
        <p:txBody>
          <a:bodyPr/>
          <a:lstStyle/>
          <a:p>
            <a:pPr marL="0" indent="0">
              <a:buNone/>
            </a:pPr>
            <a:r>
              <a:rPr lang="en-US" dirty="0" smtClean="0"/>
              <a:t>Find the slope of the tangent line of</a:t>
            </a:r>
          </a:p>
          <a:p>
            <a:pPr marL="0" indent="0">
              <a:buNone/>
            </a:pPr>
            <a:r>
              <a:rPr lang="en-US" dirty="0" smtClean="0"/>
              <a:t> 				</a:t>
            </a:r>
          </a:p>
          <a:p>
            <a:pPr marL="0" indent="0">
              <a:buNone/>
            </a:pPr>
            <a:r>
              <a:rPr lang="en-US" dirty="0" smtClean="0"/>
              <a:t>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9437422"/>
              </p:ext>
            </p:extLst>
          </p:nvPr>
        </p:nvGraphicFramePr>
        <p:xfrm>
          <a:off x="5257800" y="1981200"/>
          <a:ext cx="2593975" cy="482600"/>
        </p:xfrm>
        <a:graphic>
          <a:graphicData uri="http://schemas.openxmlformats.org/presentationml/2006/ole">
            <mc:AlternateContent xmlns:mc="http://schemas.openxmlformats.org/markup-compatibility/2006">
              <mc:Choice xmlns:v="urn:schemas-microsoft-com:vml" Requires="v">
                <p:oleObj spid="_x0000_s3124" name="Equation" r:id="rId3" imgW="1091880" imgH="203040" progId="Equation.DSMT4">
                  <p:embed/>
                </p:oleObj>
              </mc:Choice>
              <mc:Fallback>
                <p:oleObj name="Equation" r:id="rId3" imgW="1091880" imgH="203040" progId="Equation.DSMT4">
                  <p:embed/>
                  <p:pic>
                    <p:nvPicPr>
                      <p:cNvPr id="0" name=""/>
                      <p:cNvPicPr/>
                      <p:nvPr/>
                    </p:nvPicPr>
                    <p:blipFill>
                      <a:blip r:embed="rId4"/>
                      <a:stretch>
                        <a:fillRect/>
                      </a:stretch>
                    </p:blipFill>
                    <p:spPr>
                      <a:xfrm>
                        <a:off x="5257800" y="1981200"/>
                        <a:ext cx="2593975" cy="482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9025023"/>
              </p:ext>
            </p:extLst>
          </p:nvPr>
        </p:nvGraphicFramePr>
        <p:xfrm>
          <a:off x="1143000" y="2590800"/>
          <a:ext cx="990600" cy="990600"/>
        </p:xfrm>
        <a:graphic>
          <a:graphicData uri="http://schemas.openxmlformats.org/presentationml/2006/ole">
            <mc:AlternateContent xmlns:mc="http://schemas.openxmlformats.org/markup-compatibility/2006">
              <mc:Choice xmlns:v="urn:schemas-microsoft-com:vml" Requires="v">
                <p:oleObj spid="_x0000_s3125" name="Equation" r:id="rId5" imgW="393480" imgH="393480" progId="Equation.DSMT4">
                  <p:embed/>
                </p:oleObj>
              </mc:Choice>
              <mc:Fallback>
                <p:oleObj name="Equation" r:id="rId5" imgW="393480" imgH="393480" progId="Equation.DSMT4">
                  <p:embed/>
                  <p:pic>
                    <p:nvPicPr>
                      <p:cNvPr id="0" name=""/>
                      <p:cNvPicPr/>
                      <p:nvPr/>
                    </p:nvPicPr>
                    <p:blipFill>
                      <a:blip r:embed="rId6"/>
                      <a:stretch>
                        <a:fillRect/>
                      </a:stretch>
                    </p:blipFill>
                    <p:spPr>
                      <a:xfrm>
                        <a:off x="1143000" y="2590800"/>
                        <a:ext cx="990600" cy="990600"/>
                      </a:xfrm>
                      <a:prstGeom prst="rect">
                        <a:avLst/>
                      </a:prstGeom>
                    </p:spPr>
                  </p:pic>
                </p:oleObj>
              </mc:Fallback>
            </mc:AlternateContent>
          </a:graphicData>
        </a:graphic>
      </p:graphicFrame>
    </p:spTree>
    <p:extLst>
      <p:ext uri="{BB962C8B-B14F-4D97-AF65-F5344CB8AC3E}">
        <p14:creationId xmlns:p14="http://schemas.microsoft.com/office/powerpoint/2010/main" val="855685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t>
            </a:r>
            <a:endParaRPr lang="en-US" dirty="0"/>
          </a:p>
        </p:txBody>
      </p:sp>
      <p:sp>
        <p:nvSpPr>
          <p:cNvPr id="3" name="Content Placeholder 2"/>
          <p:cNvSpPr>
            <a:spLocks noGrp="1"/>
          </p:cNvSpPr>
          <p:nvPr>
            <p:ph idx="1"/>
          </p:nvPr>
        </p:nvSpPr>
        <p:spPr/>
        <p:txBody>
          <a:bodyPr/>
          <a:lstStyle/>
          <a:p>
            <a:pPr marL="0" indent="0">
              <a:buNone/>
            </a:pPr>
            <a:r>
              <a:rPr lang="en-US" dirty="0" smtClean="0"/>
              <a:t>Find the slope of the tangent line of</a:t>
            </a:r>
          </a:p>
          <a:p>
            <a:pPr marL="0" indent="0">
              <a:buNone/>
            </a:pPr>
            <a:r>
              <a:rPr lang="en-US" dirty="0" smtClean="0"/>
              <a:t> 				</a:t>
            </a:r>
          </a:p>
          <a:p>
            <a:pPr marL="0" indent="0">
              <a:buNone/>
            </a:pPr>
            <a:r>
              <a:rPr lang="en-US" dirty="0" smtClean="0"/>
              <a:t>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80267469"/>
              </p:ext>
            </p:extLst>
          </p:nvPr>
        </p:nvGraphicFramePr>
        <p:xfrm>
          <a:off x="5257800" y="1981200"/>
          <a:ext cx="2593975" cy="482600"/>
        </p:xfrm>
        <a:graphic>
          <a:graphicData uri="http://schemas.openxmlformats.org/presentationml/2006/ole">
            <mc:AlternateContent xmlns:mc="http://schemas.openxmlformats.org/markup-compatibility/2006">
              <mc:Choice xmlns:v="urn:schemas-microsoft-com:vml" Requires="v">
                <p:oleObj spid="_x0000_s15382" name="Equation" r:id="rId3" imgW="1091880" imgH="203040" progId="Equation.DSMT4">
                  <p:embed/>
                </p:oleObj>
              </mc:Choice>
              <mc:Fallback>
                <p:oleObj name="Equation" r:id="rId3" imgW="1091880" imgH="203040" progId="Equation.DSMT4">
                  <p:embed/>
                  <p:pic>
                    <p:nvPicPr>
                      <p:cNvPr id="0" name=""/>
                      <p:cNvPicPr/>
                      <p:nvPr/>
                    </p:nvPicPr>
                    <p:blipFill>
                      <a:blip r:embed="rId4"/>
                      <a:stretch>
                        <a:fillRect/>
                      </a:stretch>
                    </p:blipFill>
                    <p:spPr>
                      <a:xfrm>
                        <a:off x="5257800" y="1981200"/>
                        <a:ext cx="2593975" cy="482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13142671"/>
              </p:ext>
            </p:extLst>
          </p:nvPr>
        </p:nvGraphicFramePr>
        <p:xfrm>
          <a:off x="1143000" y="2590800"/>
          <a:ext cx="990600" cy="990600"/>
        </p:xfrm>
        <a:graphic>
          <a:graphicData uri="http://schemas.openxmlformats.org/presentationml/2006/ole">
            <mc:AlternateContent xmlns:mc="http://schemas.openxmlformats.org/markup-compatibility/2006">
              <mc:Choice xmlns:v="urn:schemas-microsoft-com:vml" Requires="v">
                <p:oleObj spid="_x0000_s15383" name="Equation" r:id="rId5" imgW="393480" imgH="393480" progId="Equation.DSMT4">
                  <p:embed/>
                </p:oleObj>
              </mc:Choice>
              <mc:Fallback>
                <p:oleObj name="Equation" r:id="rId5" imgW="393480" imgH="393480" progId="Equation.DSMT4">
                  <p:embed/>
                  <p:pic>
                    <p:nvPicPr>
                      <p:cNvPr id="0" name=""/>
                      <p:cNvPicPr/>
                      <p:nvPr/>
                    </p:nvPicPr>
                    <p:blipFill>
                      <a:blip r:embed="rId6"/>
                      <a:stretch>
                        <a:fillRect/>
                      </a:stretch>
                    </p:blipFill>
                    <p:spPr>
                      <a:xfrm>
                        <a:off x="1143000" y="2590800"/>
                        <a:ext cx="990600" cy="99060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8" name="Ink 27"/>
              <p14:cNvContentPartPr/>
              <p14:nvPr/>
            </p14:nvContentPartPr>
            <p14:xfrm>
              <a:off x="2787789" y="2881131"/>
              <a:ext cx="5104080" cy="1493640"/>
            </p14:xfrm>
          </p:contentPart>
        </mc:Choice>
        <mc:Fallback xmlns="">
          <p:pic>
            <p:nvPicPr>
              <p:cNvPr id="28" name="Ink 27"/>
              <p:cNvPicPr/>
              <p:nvPr/>
            </p:nvPicPr>
            <p:blipFill>
              <a:blip r:embed="rId8"/>
              <a:stretch>
                <a:fillRect/>
              </a:stretch>
            </p:blipFill>
            <p:spPr>
              <a:xfrm>
                <a:off x="2778789" y="2872491"/>
                <a:ext cx="5123160" cy="151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Ink 39"/>
              <p14:cNvContentPartPr/>
              <p14:nvPr/>
            </p14:nvContentPartPr>
            <p14:xfrm>
              <a:off x="5146869" y="995811"/>
              <a:ext cx="1295280" cy="724680"/>
            </p14:xfrm>
          </p:contentPart>
        </mc:Choice>
        <mc:Fallback xmlns="">
          <p:pic>
            <p:nvPicPr>
              <p:cNvPr id="40" name="Ink 39"/>
              <p:cNvPicPr/>
              <p:nvPr/>
            </p:nvPicPr>
            <p:blipFill>
              <a:blip r:embed="rId10"/>
              <a:stretch>
                <a:fillRect/>
              </a:stretch>
            </p:blipFill>
            <p:spPr>
              <a:xfrm>
                <a:off x="5134989" y="985371"/>
                <a:ext cx="131688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5" name="Ink 94"/>
              <p14:cNvContentPartPr/>
              <p14:nvPr/>
            </p14:nvContentPartPr>
            <p14:xfrm>
              <a:off x="6654909" y="3728211"/>
              <a:ext cx="987480" cy="576720"/>
            </p14:xfrm>
          </p:contentPart>
        </mc:Choice>
        <mc:Fallback xmlns="">
          <p:pic>
            <p:nvPicPr>
              <p:cNvPr id="95" name="Ink 94"/>
              <p:cNvPicPr/>
              <p:nvPr/>
            </p:nvPicPr>
            <p:blipFill>
              <a:blip r:embed="rId12"/>
              <a:stretch>
                <a:fillRect/>
              </a:stretch>
            </p:blipFill>
            <p:spPr>
              <a:xfrm>
                <a:off x="6644469" y="3715251"/>
                <a:ext cx="1010520" cy="601560"/>
              </a:xfrm>
              <a:prstGeom prst="rect">
                <a:avLst/>
              </a:prstGeom>
            </p:spPr>
          </p:pic>
        </mc:Fallback>
      </mc:AlternateContent>
    </p:spTree>
    <p:extLst>
      <p:ext uri="{BB962C8B-B14F-4D97-AF65-F5344CB8AC3E}">
        <p14:creationId xmlns:p14="http://schemas.microsoft.com/office/powerpoint/2010/main" val="3724942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4</a:t>
            </a:r>
            <a:endParaRPr lang="en-US" dirty="0"/>
          </a:p>
        </p:txBody>
      </p:sp>
      <p:sp>
        <p:nvSpPr>
          <p:cNvPr id="3" name="Content Placeholder 2"/>
          <p:cNvSpPr>
            <a:spLocks noGrp="1"/>
          </p:cNvSpPr>
          <p:nvPr>
            <p:ph idx="1"/>
          </p:nvPr>
        </p:nvSpPr>
        <p:spPr/>
        <p:txBody>
          <a:bodyPr/>
          <a:lstStyle/>
          <a:p>
            <a:pPr marL="0" indent="0">
              <a:buNone/>
            </a:pPr>
            <a:r>
              <a:rPr lang="en-US" dirty="0" smtClean="0"/>
              <a:t>Find the derivative of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03924952"/>
              </p:ext>
            </p:extLst>
          </p:nvPr>
        </p:nvGraphicFramePr>
        <p:xfrm>
          <a:off x="3657599" y="2209800"/>
          <a:ext cx="1703439" cy="838200"/>
        </p:xfrm>
        <a:graphic>
          <a:graphicData uri="http://schemas.openxmlformats.org/presentationml/2006/ole">
            <mc:AlternateContent xmlns:mc="http://schemas.openxmlformats.org/markup-compatibility/2006">
              <mc:Choice xmlns:v="urn:schemas-microsoft-com:vml" Requires="v">
                <p:oleObj spid="_x0000_s4122" name="Equation" r:id="rId3" imgW="799920" imgH="393480" progId="Equation.DSMT4">
                  <p:embed/>
                </p:oleObj>
              </mc:Choice>
              <mc:Fallback>
                <p:oleObj name="Equation" r:id="rId3" imgW="799920" imgH="393480" progId="Equation.DSMT4">
                  <p:embed/>
                  <p:pic>
                    <p:nvPicPr>
                      <p:cNvPr id="0" name=""/>
                      <p:cNvPicPr/>
                      <p:nvPr/>
                    </p:nvPicPr>
                    <p:blipFill>
                      <a:blip r:embed="rId4"/>
                      <a:stretch>
                        <a:fillRect/>
                      </a:stretch>
                    </p:blipFill>
                    <p:spPr>
                      <a:xfrm>
                        <a:off x="3657599" y="2209800"/>
                        <a:ext cx="1703439" cy="838200"/>
                      </a:xfrm>
                      <a:prstGeom prst="rect">
                        <a:avLst/>
                      </a:prstGeom>
                    </p:spPr>
                  </p:pic>
                </p:oleObj>
              </mc:Fallback>
            </mc:AlternateContent>
          </a:graphicData>
        </a:graphic>
      </p:graphicFrame>
    </p:spTree>
    <p:extLst>
      <p:ext uri="{BB962C8B-B14F-4D97-AF65-F5344CB8AC3E}">
        <p14:creationId xmlns:p14="http://schemas.microsoft.com/office/powerpoint/2010/main" val="1209989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371</TotalTime>
  <Words>556</Words>
  <Application>Microsoft Office PowerPoint</Application>
  <PresentationFormat>On-screen Show (4:3)</PresentationFormat>
  <Paragraphs>94</Paragraphs>
  <Slides>42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7" baseType="lpstr">
      <vt:lpstr>Arial</vt:lpstr>
      <vt:lpstr>Impact</vt:lpstr>
      <vt:lpstr>Times New Roman</vt:lpstr>
      <vt:lpstr>NewsPrint</vt:lpstr>
      <vt:lpstr>Equation</vt:lpstr>
      <vt:lpstr>Raffle Game</vt:lpstr>
      <vt:lpstr>Rules</vt:lpstr>
      <vt:lpstr>Problem 1</vt:lpstr>
      <vt:lpstr>Problem 1</vt:lpstr>
      <vt:lpstr>Problem 2</vt:lpstr>
      <vt:lpstr>Problem 2</vt:lpstr>
      <vt:lpstr>Problem 3</vt:lpstr>
      <vt:lpstr>Problem 3</vt:lpstr>
      <vt:lpstr>Problem 4</vt:lpstr>
      <vt:lpstr>Problem 4</vt:lpstr>
      <vt:lpstr>Problem 5</vt:lpstr>
      <vt:lpstr>Problem 5</vt:lpstr>
      <vt:lpstr>Problem 6</vt:lpstr>
      <vt:lpstr>Problem 6</vt:lpstr>
      <vt:lpstr>Problem 7</vt:lpstr>
      <vt:lpstr>Problem 7</vt:lpstr>
      <vt:lpstr>Problem 8</vt:lpstr>
      <vt:lpstr>Problem 8</vt:lpstr>
      <vt:lpstr>Problem 9</vt:lpstr>
      <vt:lpstr>Problem 9</vt:lpstr>
      <vt:lpstr>Problem 10</vt:lpstr>
      <vt:lpstr>Problem 10</vt:lpstr>
      <vt:lpstr>Problem 11</vt:lpstr>
      <vt:lpstr>Problem 11</vt:lpstr>
      <vt:lpstr>Problem 12</vt:lpstr>
      <vt:lpstr>Problem 12</vt:lpstr>
      <vt:lpstr>Problem 13</vt:lpstr>
      <vt:lpstr>Problem 1 3</vt:lpstr>
      <vt:lpstr>Problem 14</vt:lpstr>
      <vt:lpstr>Problem 14</vt:lpstr>
      <vt:lpstr>Problem 15</vt:lpstr>
      <vt:lpstr>Problem 15</vt:lpstr>
      <vt:lpstr>Problem 16</vt:lpstr>
      <vt:lpstr>Problem 16</vt:lpstr>
      <vt:lpstr>Problem 17</vt:lpstr>
      <vt:lpstr>Problem 17</vt:lpstr>
      <vt:lpstr>Problem 18</vt:lpstr>
      <vt:lpstr>Problem 18</vt:lpstr>
      <vt:lpstr>Problem 19</vt:lpstr>
      <vt:lpstr>Problem 19</vt:lpstr>
      <vt:lpstr>Problem 20</vt:lpstr>
      <vt:lpstr>Problem 20</vt:lpstr>
    </vt:vector>
  </TitlesOfParts>
  <Company>HCHS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Raffle Game</dc:title>
  <dc:creator>Windows User</dc:creator>
  <cp:lastModifiedBy>Orloff-Bowman,Wendy</cp:lastModifiedBy>
  <cp:revision>26</cp:revision>
  <dcterms:created xsi:type="dcterms:W3CDTF">2010-10-18T12:05:22Z</dcterms:created>
  <dcterms:modified xsi:type="dcterms:W3CDTF">2019-09-26T15:07:21Z</dcterms:modified>
</cp:coreProperties>
</file>